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коротком тексте рождается чувство величия и философская глубина?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А.И. Куприн «Исполины»: чтение и анализ рассказа
</a:t>
            </a:r>
            <a:endParaRPr lang="en-US" sz="34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А.И. Куприн: писатель наблюдения и лиризма
</a:t>
            </a:r>
            <a:endParaRPr lang="en-US" sz="2689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умеет превращать точную деталь в сильное переживание. В «Исполинах» это особенно заметно: природа становится не фоном, а источником смысла, настроения и размышления о человеке.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название направляет восприятие читателя ещё до начала анализа текста.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задаёт ощущение огромного, исключительного и почти легендарного масштаба.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слово
</a:t>
            </a:r>
            <a:endParaRPr lang="en-US" sz="4321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рассказа А.И. Куприна «Исполины»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фон, а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рассказе не служит декорацией. Она становится главным объектом внимания, вокруг которого выстраиваются впечатление, интонация и внутренний отклик наблюдателя.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особенно важны признаки, связанные с величиной, вертикалью и пространством. Именно они создают ощущение, что перед читателем не обычный пейзаж, а грандиозное явление.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торжественность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Сдержанное, созерцательное настроение усиливает чувство уважения к изображаемому. Тишина здесь воспринимается как знак силы, а не как отсутствие действия.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Монументальная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строится так, чтобы вызвать не бытовое узнавание, а эстетическое восхищение. Читатель видит перед собой не просто предмет, а нечто почти величественное и вечное.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как главный художественный центр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анализа рассказа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помогает увидеть, как тема, настроение и художественные средства работают на общий смысл текста.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подчинены одной задаче: передать не событие, а силу впечатления от природного образа.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А.И. Куприна «Исполины»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смысловые акценты создают впечатление от текста
</a:t>
            </a:r>
            <a:endParaRPr lang="en-US" sz="217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рассказ держится на сочетании зрительной выразительности и внутреннего переживания наблюдателя.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связан с масштабом природы; остальные элементы уточняют и углубляют это впечатление.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по тексту рассказа А.И. Куприна «Исполины»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рассказа: от наблюдения к обобщению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открывается конкретным зрительным образом, который сразу привлекает внимание своей необычностью и силой.
</a:t>
            </a:r>
            <a:endParaRPr lang="en-US" sz="1558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описание сосредоточивается на признаках величия, позволяя читателю рассмотреть образ внимательнее и глубже.
</a:t>
            </a:r>
            <a:endParaRPr lang="en-US" sz="1542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отклик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текста усиливается восхищение, а наблюдение приобретает личную, почти лирическую окраску.
</a:t>
            </a:r>
            <a:endParaRPr lang="en-US" sz="1558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подводит к обобщению о природе и месте человека перед лицом большого, превосходящего его мира.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читательского восприятия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 движению от названия к философскому осмыслению образа.
</a:t>
            </a:r>
            <a:endParaRPr lang="en-US" sz="14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высоту
</a:t>
            </a:r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выбирает лексические средства так, чтобы читатель не просто увидел предмет, а почувствовал его масштаб. Эпитеты, сравнения и ритм фразы делают описание плавным, торжественным и почти зримым, усиливая впечатление монументальности.
</a:t>
            </a:r>
            <a:endParaRPr lang="en-US" sz="1545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живая эмоция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природа воспринимается не нейтрально, а эмоционально. Описание звучит как личное переживание наблюдателя, поэтому пейзаж начинает работать как художественный образ, в котором соединяются зрительная точность, настроение и авторское восхищение.
</a:t>
            </a:r>
            <a:endParaRPr lang="en-US" sz="1469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Куприна и выразительность описания
</a:t>
            </a:r>
            <a:endParaRPr lang="en-US" sz="249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в рассказе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масштабов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тексте ощущает себя маленьким рядом с огромным природным миром. Это чувство не разрушает его, а помогает яснее увидеть границы собственного опыта и внимательнее отнестись к окружающему.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делает человека внимательнее к миру и к себе. Именно поэтому рассказ звучит как маленький урок внутреннего взросления и духовной собранности.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Эстетическое переживание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здесь связана не только с внешним видом, но и с внутренним состоянием. Она вызывает уважение, тишину мысли и желание понять увиденное глубже.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созерцания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величием природы учит не спешить с оценками. Наблюдатель постепенно переходит от поверхностного взгляда к сосредоточенному, вдумчивому восприятию.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средства выразительности помогают передать масштаб, эмоциональный тон и ощущение торжественной красоты природного образа.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согласованно: описание становится не только зрительным, но и эмоционально значимым, усиливая чувство мощи и исключительности природы.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А.И. Куприн, рассказ «Исполины»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и их функция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восприятия текста
</a:t>
            </a:r>
            <a:endParaRPr lang="en-US" sz="280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сюжет, а изменение внутреннего состояния читателя по мере чтения: от первого впечатления к более спокойному, осмысленному восприятию.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эмоций приходится на момент восхищения, после чего чувство сменяется размышлением и тихим созерцанием; именно так раскрывается лирическая природа текста.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текста рассказа А.И. Куприна «Исполины»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точка зрения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стоит не действие, а внимательное смотрение. Герой замечает в природе то, что обычно ускользает от поверхностного взгляда, и превращает наблюдение в переживание.
</a:t>
            </a:r>
            <a:endParaRPr lang="en-US" sz="1204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наблюдателя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просто фиксирует увиденное, а эмоционально откликается на него. Его восприятие строится на удивлении, уважении и внутренней готовности принять величие мира.
</a:t>
            </a:r>
            <a:endParaRPr lang="en-US" sz="1204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 красоте
</a:t>
            </a:r>
            <a:endParaRPr lang="en-US" sz="1217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героя понятна и близка школьнику: она показывает, как обычное наблюдение может стать открытием. Через него читатель учится видеть в природе не фон, а смысл.
</a:t>
            </a:r>
            <a:endParaRPr lang="en-US" sz="1243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 читателем
</a:t>
            </a:r>
            <a:endParaRPr lang="en-US" sz="1453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личная интонация делает рассказ похожим на лирическую миниатюру. Здесь важнее настроение, чем событие, а авторское отношение раскрывается через точность впечатления и мягкую эмоциональность.
</a:t>
            </a:r>
            <a:endParaRPr lang="en-US" sz="1116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миниатюра
</a:t>
            </a:r>
            <a:endParaRPr lang="en-US" sz="14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рождения смысла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от предметного описания к философскому выводу в рассказе Куприна.
</a:t>
            </a:r>
            <a:endParaRPr lang="en-US" sz="14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ключевых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выделить слова, связанные с масштабом, высотой, мощью и торжественностью. Именно они формируют основной тон текста и помогают понять, почему образ природы воспринимается как исключительный.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проследить, как авторская интонация меняется от простого наблюдения к восхищению. Повторяющиеся мотивы величия не дублируют смысл, а усиливают его и создают ощущение внутренней цельности.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сопоставить текст с фрагментом пейзажа или выделенными художественными средствами. Такая работа помогает увидеть, как слово превращает природную картину в эмоционально насыщенный художественный образ.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при школьном анализе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мотивы рассказа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мотивов показывает, что смысл текста строится вокруг одного доминирующего впечатления, а остальные элементы уточняют и углубляют его.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центр — природное величие; остальные мотивы работают как дополнительные уровни восприятия, делая рассказ многослойным и лирически цельным.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рассказа А.И. Куприна «Исполины»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 авторская позиция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заглавия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задаёт масштаб и торжественный тон. Оно не просто называет предмет изображения, а направляет читателя к восприятию чего-то исключительного, превосходящего обычную повседневность.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выражена в восхищении природной силой. Куприн показывает, что величие мира существует само по себе и не нуждается в украшении: его достаточно увидеть и почувствовать.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большом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рассказе не служит декоративным фоном. Она воздействует на человека, заставляя его внимательнее относиться к окружающему миру и к собственному внутреннему состоянию.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природы имеет не только эстетический, но и воспитательный смысл. Читатель учится бережному, сосредоточенному взгляду и понимает ценность тихого созерцания.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проверки понимания текста
</a:t>
            </a:r>
            <a:endParaRPr lang="en-US" sz="2836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проверить, насколько ученик понял смысл заглавия, художественные детали и авторскую мысль рассказа.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отвечает на эти вопросы, он видит не только образ природы, но и логику авторского замысла, построенного на впечатлении и обобщении.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А.И. Куприн, рассказ «Исполины»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«Исполины» в общей поэтике Куприна
</a:t>
            </a:r>
            <a:endParaRPr lang="en-US" sz="2856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строит описание на точном, внимательном взгляде. Даже краткая деталь у него становится значимой, потому что помогает почувствовать живую конкретность и убедительность изображаемого мира.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рассказе не просто изображена, а пережита. Писатель показывает её как самостоятельную ценность, способную вызвать удивление, уважение и внутреннюю сосредоточенность.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«Исполины» продолжают линию лирической прозы Куприна, где важны интонация, настроение и сила впечатления. Событий здесь мало, зато много внутреннего движения и смысловой глубины.
</a:t>
            </a:r>
            <a:endParaRPr lang="en-US" sz="1152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описанием природы стоит уважительное отношение к человеку. Герой не подавлен увиденным, а духовно обогащён: встреча с величием мира делает его тоньше и внимательнее.
</a:t>
            </a:r>
            <a:endParaRPr lang="en-US" sz="11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рассказе Куприна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«Исполины» показывают, как короткий лирический текст может передать величие природы, внутреннее движение чувства и философский смысл. Куприн убеждает: подлинное понимание мира начинается с внимательного созерцания.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2026-05-27T12:00:17Z</dcterms:created>
  <dcterms:modified xsi:type="dcterms:W3CDTF">2026-05-27T12:00:17Z</dcterms:modified>
</cp:coreProperties>
</file>