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 поёт, глаза прищуря…»: стихотворение А. А. Фета о домашнем покое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дремлет рядом с ребёнком; тёплая комната и вечерняя тишина создают чувство уюта.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поэт настроения и точной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(XIX век) прославился «чистой лирикой»: его стихи держатся не на сюжете, а на свете, звуках и настроении. «Кот поёт…» хорошо для 7 класса: в нём сразу видны образ, тон и приёмы.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стихотворении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прищурился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слышится почти неслышное «пение»: кот дремлет, и его спокойствие передаёт тишину комнаты.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даёт ощущение ровного, всё более умиротворённого состояния: тепло, сон и тишина становятся главным смыслом.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Дремлет ребёнок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мальчик засыпает. Внешних событий почти нет — только мягкое движение жизни в доме, которое затихает.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кота и мальчика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как тихий «сосед» в комнате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показан домашним и спокойным: он прищурился, будто слушает и «поёт» без громкости. Его движения мягкие, поэтому возникает ощущение, что он сам приносит в комнату тепло и безопасность. Весь эпизод будто смотрится на одном дыхании.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Мальчик: доверие и сон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рядом с котом ассоциируется с детством, тишиной и полудрёмой. Он не действует, а просто засыпает, и это усиливает общее спокойствие. Так возникает единая сцена: ребёнок и животное мирно «делят» один вечерний уют.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пространство безопасности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в стихотворении становится символом защищённого мира: здесь всё замедляется, а сон кажется естественным продолжением тишины.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шум и суета как будто остаются за дверью, и именно этот контраст помогает тексту звучать особенно успокаивающе для читателя.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связано с домашним теплом, поэтому вместо тревоги появляется ощущение мягкого покоя и надёжности.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Фета «Кот поёт, глаза прищуря…»; оценка сделана по эмоциональному тону строф.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 строфам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строфы к строфе внимание читателя всё больше «оседает» на покое: наблюдение становится теплее и ровнее.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поддерживает вывод: стихотворение строится не на действиях, а на постепенном усилении умиротворённого чувства.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160" y="3506840"/>
            <a:ext cx="339525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тишина в тексте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стихотворении мягкий и приглушённый: он не спорит с тишиной, а помогает ей «держаться» спокойнее.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Негромкое звучание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плавные сочетания звуков создают ощущение мурлыканья и дремоты. Ритм словно убаюкивает, не заставляя читателя спешить.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интонация передают медленное состояние: кот отдыхает, ребёнок засыпает, и вся сцена дышит ровно и спокойно.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дыхание образов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колыбельную: в нём нет резких смен, зато есть ровное, ласковое настроение, которое хочется слушать.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колыбельной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и цветовая атмосфера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освещении события как будто отступают назад: важнее становится мгновение — тихий вечер, в котором мир замедляется и становится особенно мирным.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и мягкий свет задают «домашнюю» картину: освещение не яркое, а приглушённое, как бывает в конце дня, когда всё успокаивается.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Приглушённые тона делают сцену защищённой. Комната ощущается тёплой, потому что свет не спорит с тишиной, а подчёркивает её.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986" y="632075"/>
            <a:ext cx="3560428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Фета «Кот поёт, глаза прищуря…».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Фет использует, что именно можно увидеть в тексте, и как это работает на общее настроение.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приёмов — нежное, «успокаивающее» звучание сцены: читатель воспринимает не событие, а чувство тихого счастья.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строфах олицетворение помогает коту стать почти персонажем и усилить ощущение доброты.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Фета «Кот поёт, глаза прищуря…»; число строф использовано по структуре текста.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образ кота выразительным: «поёт» не просто описывает звук, а соединяет природную жизнь и домашний уют в одном спокойном кадре.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гармония в одном вечернем миге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образов в стихотворении: наблюдение → сон → домашнее тепло → тишина → общее чувство покоя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зримым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представить глазами: кот рядом с ребёнком, мягкая поверхность или ковёр, приглушённый комнатный свет и вечерняя неподвижность. Каждая деталь помогает мысленно «увидеть» сцену.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картина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штрихи в тексте точны и при этом просты: они не перегружают описаниями, а собирают цельную картину. Поэтому настроение комнаты воспринимается сразу и надолго остаётся в памяти. 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по качественному распределению смыслов текста (условные доли)
</a:t>
            </a:r>
            <a:endParaRPr lang="en-US" sz="90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внимание читателя удерживается не на событиях, а на эмоциональной атмосфере: дом становится тихим, добрым и «живым» вместе с котом.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наибольшие доли приходятся на спокойствие и нежность, стихотворение читается как мягкая, успокаивающая зарисовка о домашнем уюте.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и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соседство создаёт согласие: животное не нарушает покой, а как будто разделяет его. Так появляется важная мысль о мире, где живые существа и дом сосуществуют спокойно и естественно.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привычного пейзажа, но ощущение живой природы всё равно присутствует. Кот приносит в дом движение и «тепло» природного мира, делая комнату частью большого живого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связан с природой: его дыхание, дремота и негромкие «звуки» напоминают о жизни без суеты. Мальчик, который спит, относится к миру человека — к детству, бережности и домашней тишине.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главная идея текста — возможность гармонии между человеком и природой. Природное здесь не «за пределами», а рядом, в комнате, в свете и тёплой атмосфере, где всё постепенно засыпает.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ясный образ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держится на небольших по объёму фразах и понятных картинках: кот, ребёнок, вечерний свет. Благодаря этому стихотворение быстро складывается в цельную сцену и запоминается без усилий.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без лишнего
</a:t>
            </a:r>
            <a:pPr algn="ct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важные, но не перегруженные описания: комната, свет, сон. Точные детали делают картину живой, а простота позволяет перечитывать текст и каждый раз узнавать новые оттенки.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 и тишина в звучании создают ощущение колыбельной. Когда стихотворение читают вслух, его темп помогает «сцепить» строки между собой и удержать настроение до конца.
</a:t>
            </a:r>
            <a:endParaRPr lang="en-US" sz="9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162123"/>
            <a:ext cx="4813500" cy="31854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Фета «Кот поёт, глаза прищуря…»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стихотворении работают сразу на двух уровнях: они обозначают то, что мы видим, и одновременно передают внутреннее состояние — уют и покой.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повторяют один мотив: дом и природа в одном спокойном пространстве. Поэтому настроение стихотворения становится цельным — нежным и умиротворённым.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рассказывает свою биографию и не сообщает о событиях. Он сосредоточен на том, что происходит рядом, и старается заметить главное — спокойствие, которое рождается в тишине.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героя остаётся спокойным и добрым: интонация не спешит и не усиливает драму. Именно точность наблюдения делает стихотворение похожим на небольшую лирическую зарисовку.
</a:t>
            </a:r>
            <a:endParaRPr lang="en-US" sz="1319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наблюдает за простыми вещами: котом, дремлющим ребёнком, мягким вечерним светом. В этих деталях он находит красоту, хотя внешне всё выглядит очень буднично и тихо.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 для урока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темы к художественной идее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разбор текста (условные значения для визуализации)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кота «говорящим» и почти человеческим, поэтому сцена ощущается тёплой. Остальные приёмы поддерживают мягкость ритма и сонную атмосферу.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видно, что именно олицетворение сильнее всего формирует доброту образа кота. Остальные средства работают как фон, усиливая чувство домашнего тепла.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стихотворение о тихом счастье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Фета показывает, как из простого вечернего наблюдения рождается сильное чувство гармонии: кот, спящий мальчик и тишина создают мир мягкий и живой. Главная ценность — красота мгновения, где дом, свет, сон и покой соединяются в одно лирическое целое.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2026-05-15T06:52:13Z</dcterms:created>
  <dcterms:modified xsi:type="dcterms:W3CDTF">2026-05-15T06:52:13Z</dcterms:modified>
</cp:coreProperties>
</file>