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женской души: чувства, память, свобода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Лирика, где личное переживание становится голосом эпохи и свободы.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женская лирика вошла в русскую поэзию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ограничений XIX века к яркому литературному присутствию начала XX века: рост образования, журнальной среды и кружков помог женскому голосу стать заметным и самостоятельным.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биологический признак, а особая интонация: эмоционально точная, психологически тонкая и обращённая к личному опыту 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такой лирики — память, любовь, телесные и духовные переживания, отношения с близкими и нравственный выбор в трудной ситуации.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событие в стихах часто выходит за пределы биографии и приобретает универсальный смысл, понятный многим поколениям читателей.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«поэзия женской души»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сдержанность, достоинство, трагическая ясность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краткость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сборники «Вечер» и «Чётки» закрепили ахматовскую манеру: лаконичную, строгую и предельно точную. Даже сильное чувство у неё звучит сдержанно и выразительно.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историческая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лирике любовная тема соседствует с утратой и памятью о трагедиях эпохи. Лирическая героиня сохраняет достоинство, внутреннюю стойкость и нравственную силу.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создала поэзию напряжённого переживания, где эмоция словно выходит за пределы обычной речи и становится главным событием стихотворения.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предельная искренность и энергия чувства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интонация резка и стремительна, а ритм часто передаёт внутренний надлом, порыв и невозможность остановить чувство в спокойной форме.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её лирики — любовь, разлука, одиночество, изгнанничество, материнство и судьба поэта. Каждая тема раскрывается как личное испытание.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Цветаевой часто живёт в состоянии внутреннего конфликта, поэтому её голос звучит особенно драматично, честно и напряжённо.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Гиппиус принесла в поэзию интеллектуально напряжённый женский голос, где чувство не отделено от мысли, а переживание становится предметом анализа.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связаны с символизмом, духовным поиском и размышлениями о вере, истине, самоопределении и границах человеческого «я».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субъектность у Гиппиус звучит как осознанная позиция автора: самостоятельная, философская и свободная от внешних ожиданий.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Зинаида Гиппиус и модернистское осмысление личности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женской лирики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переживание и размышление: именно они создают смысловую глубину женского лирического текста.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лирика чаще строится вокруг внутреннего опыта, чем вокруг событийного сюжета.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поэзии XIX–XXI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женской поэзии: чувство, испытание, ответственность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вдохновение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женской лирике часто показана как сильное чувство, которое открывает человека, но одновременно делает его уязвимым и заставляет выбирать между надеждой и болью.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утраты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Расставание, недосказанность и невозможность полного соединения двух людей становятся важной частью любовного сюжета. Через них раскрываются глубина переживания и хрупкость счастья.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нередко связано с ответственностью, верностью и прощением. Герой или героиня проходят внутреннюю проверку, которая показывает характер и меру духовной зрелости.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самопознанию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женской поэзии любовь становится способом лучше понять себя. Через отношения с другим человеком лирическая героиня осмысляет собственные границы, страхи и надежды.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Материнство, дом и память как опоры лирического мира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в женской поэзии связано с заботой, тревогой и жертвенной ответственностью. Это чувство помогает показать не только близость, но и нравственную цену любви к другому человеку.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стихах часто становится пространством памяти и семейной истории. Окно, свеча, письмо или детская вещь превращаются в символы хрупкости жизни и связи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женской лирики и их художественная роль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повторяющиеся мотивы превращаются в устойчивые способы выражения внутреннего мира.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не ограничивают женскую лирику, а помогают ей раскрывать сложность личности и времени.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женской лирике XIX–XXI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12051"/>
            <a:ext cx="194700" cy="19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12052"/>
            <a:ext cx="194700" cy="19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84492"/>
            <a:ext cx="194700" cy="173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73676"/>
            <a:ext cx="194700" cy="194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31520"/>
            <a:ext cx="194700" cy="1557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женской лирики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подробность у поэтессы часто становится смысловым центром: жест, взгляд, письмо или свет в окне передают состояние точнее, чем длинное описание и раскрывают психологическую правду.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звучит как внутренняя мелодия: важны ритм, повторы, паузы и интонационные переломы. Благодаря этому переживание воспринимается не только разумом, но и почти физически.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лирика часто говорит доверительно и прямо, словно обращается к близкому собеседнику. При этом откровенность не разрушает художественную форму, а придаёт ей внутреннюю убедительность.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Сжатость и смысловая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строка нередко несёт большой эмоциональный объём. В нескольких словах поэтесса соединяет личную боль, память и обобщение, превращая частное переживание в значимый образ эпохи.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Антитезы, риторические вопросы и резкие смысловые переходы помогают показать конфликт чувства и мысли. Такая организация текста усиливает напряжение и делает лирическое высказывание особенно выразительным.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лирический образ женской души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личного переживания к художественному и философскому обобщению в женской лирике.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Женскую поэзию долго воспринимали как второстепенную сферу, связанную лишь с чувствами и «частной» темой. Однако сами поэтессы показали, что личный опыт может быть интеллектуально сложным и художественно значимым.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голос и культурные стереотипы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навязанной роли проявлялся в праве говорить от первого лица без оправданий и оговорок. Такой голос утверждал самостоятельность женщины как автора, а не только как героини чьего-то текста.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Поэтессы расширяли границы допустимых тем: наряду с любовью и памятью в стихах звучали вера, история, совесть, свобода и ответственность. Это разрушало представление о «узком» женском письме.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становилась формой культурного самоутверждения, потому что доказывала равенство творческих возможностей. Женский голос не копировал чужую манеру, а создавал собственную поэтическую норму и язык.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расширение возможностей женской лирики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поэзия услышала внутренний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открыло в литературе особую чувствительность к тайне личности. Женские стихи зазвучали ярче, потому что эпоха сама требовала говорить о душе, памяти и неустойчивости мира. В этих текстах слышится тревожная, но свободная интонация нового времени.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течения — новые способы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акмеизм изменили поэтический язык: слово стало точнее, образ — сложнее, а смысл — многослойнее. Поэтессы получили пространство для эксперимента, где можно было соединять исповедь, философию и тонкую предметность повседневности.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голос в круге модернизма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салонах, журналах и кружках женская поэзия перестала быть редким исключением. Она стала заметной частью художественного обновления, а темы судьбы, памяти и духовного поиска получили новое, более смелое выражение.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художественной манеры поэтесс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каждая поэтесса по-своему раскрывает женский лирический голос и выбирает собственный способ говорить о чувствах, истории и личности.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стиле подтверждают: женская лирика едина не темой, а глубиной и свободой художественного решения.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поэзии XIX–XX веков; качественная оценка по литературоведческим признакам.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Ахмадулина продолжила традицию высокой поэтической культуры, но наполнила её особой мягкостью и музыкальностью. Её стихи узнаются по сложному синтаксису, тонкой интонации и ощущению внутренней собранности.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лирике личное чувство никогда не существует отдельно от нравственного размышления. Тема совести, достоинства и ответственности слова делает поэтическое признание не только эмоциональным, но и этическим.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творчество соединяет классическую культурную память и опыт литературы XX века. Благодаря этому Ахмадулина воспринимается как поэт, сохранивший преемственность традиции и одновременно открывший ей новую гибкость.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Белла Ахмадулина и лирика второй половины XX века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поэтессы часто пишут о личной идентичности, семейной памяти и травматическом опыте. Эти темы звучат без лишней патетики, но с заметной психологической точностью и внутренней честностью.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женская поэзия: новые темы и формы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среда, повседневная речь и цифровая жизнь становятся частью поэтического мира. Так лирика сближается с сегодняшним опытом читателя, не теряя образности и смысловой глубины.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совмещают интимное высказывание с наблюдением за социальной реальностью. Частное переживание в них связано с изменениями общества, поэтому личное и общественное звучат как единое целое.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современной женской лирики становится прямее и разговорнее, но сохраняет метафоричность. Благодаря этому стихотворение может звучать просто и одновременно оставаться многослойным и выразительным.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776808"/>
            <a:ext cx="5597100" cy="22635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 современность в женской лирике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устойчивые поэтические мотивы продолжают жить в новой культурной среде и получают иные формы выражения.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не исчезает, а переосмысляется: современные тексты сохраняют ключевые интонации, но говорят о них языком сегодняшнего опыта.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признаков русской женской лирики XIX–XXI веков.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поэзия помогает увидеть, как личное переживание превращается в художественную правду. Это учит читать текст глубже: замечать подтекст, интонацию и скрытое движение мысли.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поэтесс развивает аналитическое мышление. Учащийся учится сравнивать стили, понимать особенности образа и объяснять, как авторская позиция проявляется в ритме, слове и композиции.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раскрывают многоголосие русской культуры и показывают литературу как пространство свободы. Для школьника это важный опыт разговора о человеке, истории и ценности собственного голоса.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женская лирика важна в школьном изучении литературы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женской души соединяет чувство, память и достоинство, превращая частную судьбу в общий человеческий смысл. Её сила — в точности переживания, ясности образа и внутренней свободе.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женской души как язык внутренней правды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2026-05-23T21:08:36Z</dcterms:created>
  <dcterms:modified xsi:type="dcterms:W3CDTF">2026-05-23T21:08:36Z</dcterms:modified>
</cp:coreProperties>
</file>