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вида: главное о теме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формах, которые соединяют два действия в одном предложении.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точнее разбирать строение слова и предложения, а также правильно ставить запятые в текстах разных стилей: от учебных до художественных и разговорных.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деепричастия в 7 классе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90032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тесно связано с глаголом и обозначает добавочное действие. Оно помогает показать, что происходит одновременно с основным событием и как именно развивается действие в предложении.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обычно передаёт действие, которое совершается в тот же момент, что и главное. Поэтому деепричастие удобно использовать, когда нужно описать процесс без лишних повторов.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изменяется по родам, числам и падежам. Из-за этого оно не ведёт себя как обычное имя или прилагательное, а сохраняет свою особую глагольную природу.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деепричастие чаще всего относится к сказуемому и уточняет, как, когда или при каких условиях происходит действие. Оно делает высказывание более точным и выразительным.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деепричастий несовершенного вида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признаки формы и помогает быстро узнать её в тексте.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обозначает процесс, который происходит одновременно с основным действием, и обычно узнаётся по суффиксам -а, -я.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русской грамматики для 7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деепричастие несовершенного вида выглядит в предложении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7792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главным 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обычно стоит рядом с глаголом-сказуемым и помогает показать сопутствующее действие. Так предложение становится компактнее, а связь между событиями — заметнее.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006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вроде «Мальчик шёл, разговаривая с другом» или «Девочка читала, улыбаясь» деепричастие описывает дополнительное действие и не отделяется от смысла основного.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22198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выделить главное и добавочное действие разными цветами, структура предложения становится яснее. Такая визуализация помогает увидеть, как обе части работают вместе в одной фразе.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несовершенного и совершенного вида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сопоставить признаки двух форм и не перепутать их по вопросу, значению и суффиксам.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происходит одновременно и обозначает процесс, перед нами несовершенный вид; если действие завершено и предшествует основному, это совершенный вид.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правила о деепричастиях несовершенного и совершенного вида.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деепричастия несовершенного вида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основу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образуется от глагола несовершенного вида, чаще всего от основы настоящего времени. Именно она служит опорой для добавления нужного суффикса.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основе обычно прибавляется суффикс -а или -я. Так появляются формы, которые легко узнать в тексте: они звучат естественно и передают процесс действия.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читать — читая, сидеть — сидя, смеяться — смеясь, улыбаться — улыбаясь. Такие пары показывают, как от глагола получается деепричастие несовершенного вида.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возвратность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возвратных глаголов сохраняется постфикс -сь: улыбаясь, оглядываясь. Он помогает сохранить значение действия, обращённого на самого действующего лица.
</a:t>
            </a:r>
            <a:endParaRPr lang="en-US" sz="12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деепричастие несовершенного вида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проверки формы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деепричастие отличается от причастия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действие и отвечает на вопрос «что делая?». Причастие, наоборот, обозначает признак предмета и помогает описать его через действие.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задаём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деепричастию задают вопрос «что делая?», а к причастию — «какой?» или «что делающий?». Разные вопросы сразу подсказывают, с какой формой мы имеем дело.
</a:t>
            </a:r>
            <a:endParaRPr lang="en-US" sz="1369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изменяется по родам, числам и падежам. Причастие, напротив, может изменяться, потому что связано с существительным и согласуется с ним.
</a:t>
            </a:r>
            <a:endParaRPr lang="en-US" sz="1369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чем связано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чаще зависит от глагола-сказуемого и уточняет действие. Причастие связано с существительным и входит в группу слов, которая его описывает.
</a:t>
            </a:r>
            <a:endParaRPr lang="en-US" sz="13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формы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формы подходят к теме несовершенного вида, а какие — нет.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несовершенного вида характерны формы на -а, -я; окончания -в, -вши, -ши указывают на совершенный вид.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оборот: где ставить запятые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заметки и запятая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читал интересную книгу и делал пометки, не отвлекаясь на шум. В таком предложении деепричастие с зависимыми словами образует оборот, который помогает точно показать, как происходит основное действие и где нужна запятая.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одном кадре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шла по аллее, разговаривая с подругой, и улыбалась прохожим. Оборот стоит рядом с глаголом-сказуемым и уточняет сопутствующее действие, поэтому на письме его обычно выделяют запятыми с обеих сторон.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деепричастия встречаются чаще всего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особенно удобны там, где нужно показать несколько действий без длинных повторов.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и учебные тексты используют деепричастия чаще всего, потому что они помогают сделать описание связным и компактным.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языковых примеров из школьных и художественных текстов; данные условные, 2025.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78633"/>
            <a:ext cx="194400" cy="155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45307"/>
            <a:ext cx="194400" cy="222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78633"/>
            <a:ext cx="194400" cy="155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роль они играют в речи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соединить основное и добавочное действие в одном предложении. Благодаря этому мысль звучит плавно, а рассказ становится более цельным и понятным.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одновременность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показывает, что два действия происходят почти одновременно. Читатель видит не отдельные события, а общий момент, в котором всё развивается сразу.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речь 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двух простых предложений можно использовать одно точное и выразительное. Так текст не перегружается повторами, но смысл остаётся ясным и полным.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оттенок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с наречиями деепричастия точнее передают настроение и темп: тихо, быстро, осторожно, не спеша. Такие слова помогают представить действие очень наглядно.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предложение с деепричастием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составить грамотное предложение и не нарушить связь между действиями.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образования деепричастий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глагол, его вид и форму деепричастия. Во всех примерах видно значение процесса и типичные суффиксы несовершенного вида.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деепричастия несовершенного вида образованы с суффиксами -а, -я и обозначают действие, происходящее в тот же момент.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норма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подходит к деепричастиям несовершенного вида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75" y="2257342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завершённым 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прочитав, сделав, написав обозначают уже законченное действие. Они относятся к деепричастиям совершенного вида, поэтому не подходят для этой темы.
</a:t>
            </a:r>
            <a:endParaRPr lang="en-US" sz="1151" dirty="0"/>
          </a:p>
        </p:txBody>
      </p:sp>
      <p:sp>
        <p:nvSpPr>
          <p:cNvPr id="10" name="Text 3"/>
          <p:cNvSpPr txBox="1"/>
          <p:nvPr/>
        </p:nvSpPr>
        <p:spPr>
          <a:xfrm>
            <a:off x="3406535" y="2257288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те суффиксы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несовершенного вида важны формы на -а и -я. Если в слове есть -в, -вши или -ши, это признак другой видовой группы, а не нужного нам варианта.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99887" y="2260163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смысле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несовершенного вида должно показывать процесс, который идёт вместе с основным действием. Если виден результат, форма выбрана неправильно.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употребления в разных типах текстов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 графике показывает не точную статистику, а наглядное сравнение школьных текстовых типов.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деепричастия встречаются чаще, чем в сказках, а в научно-популярных текстах их частота средняя: они нужны для связного объяснения.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схема, составленная для сравнения типов текстов; данные условные, 2025.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примеров для запоминания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короткие примеры: читая, слушая, сидя, стоя, улыбаясь, оглядываясь, не торопясь. Все они показывают действие в процессе и помогают быстро узнать форму.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Вопрос-подсказка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что делая? , это сильный признак деепричастия несовершенного вида. Такой вопрос удобно использовать во время проверки в тетради.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 ошибками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читав, сделав, прочитав выглядят похоже, но относятся к другому виду. Они обозначают завершённое действие, поэтому для этой темы не подходят.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делать маленькие карточки: слово на одной стороне, вопрос и вид — на другой. Так легче заметить суффиксы и не перепутать формы.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без 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раз проговорите примеры вслух и составьте с ними предложения. Тогда правило запомнится не только по виду слова, но и по его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 теме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слово-действие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предложении нужно отыскать слово, которое обозначает добавочное действие. Обычно оно связано с глаголом-сказуемым и помогает уточнить, как происходит основное действие.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нужный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проверь, отвечает ли форма на вопрос что делая?. Этот вопрос помогает отличить деепричастие несовершенного вида от других глагольных форм.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понять, от какого глагола образовано слово. Если основа принадлежит глаголу несовершенного вида, форма может оказаться нужной для этой темы.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одновременность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несовершенного вида показывает действие, происходящее вместе с основным. Если действие завершилось раньше, перед вами уже другая форма.
</a:t>
            </a:r>
            <a:endParaRPr lang="en-US" sz="1059" dirty="0"/>
          </a:p>
        </p:txBody>
      </p:sp>
      <p:sp>
        <p:nvSpPr>
          <p:cNvPr id="15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деепричастия имеют суффиксы -а и -я. Это удобный признак, который помогает быстро проверить ответ и избежать ошибки на письме.
</a:t>
            </a:r>
            <a:endParaRPr lang="en-US" sz="10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вида помогают передать добавочное действие в момент его протекания. Если помнить вопрос, суффиксы и правила запятых, эту тему легко применять на практике.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2026-05-28T09:11:54Z</dcterms:created>
  <dcterms:modified xsi:type="dcterms:W3CDTF">2026-05-28T09:11:54Z</dcterms:modified>
</cp:coreProperties>
</file>