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 поддерживают форму, обеспечивают транспорт веществ, адаптируют к среде.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механические и проводящие ткани растений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состоят из разных тканей: покровных, механических, проводящих и образовательных. Каждая выполняет важную функцию — от защиты и прочности до роста и транспорта веществ.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строении растения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это группа клеток, объединённых строением и функцией. Она обеспечивает жизнедеятельность и развитие всего растения.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 у растений?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образовательные, покровные, механические и проводящие ткани, каждая из которых играет свою роль в развитии и поддержании растения.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на срезе стебля заметно, как ткани расположены по слоям и выполняют свои функции совместно, обеспечивая целостность растения.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расположения тканей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ткани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обеспечивает гибкость и поддержку молодых частей растения, позволяя им расти и изменять форму под воздействием среды.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образует жёсткую защиту зрелых органов, сохраняя их целостность при воздействии ветра и других факторов.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придают растениям прочность и устойчивость, защищая их от внешних повреждений и механических нагрузок.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ткани: значение и 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состоит из живых клеток с неравномерно утолщёнными стенками. Располагается под кожицей молодых стеблей и черешков листьев, обеспечивая поддержку.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колленхимы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своей гибкости, колленхима предотвращает ломкость и способствует сохранению формы молодых органов растения при их росте и развитии.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колленхимы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колленхимы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состоит из мёртвых клеток с толстыми однослойными стенками, пропитанными лигнином, что придаёт тканям твёрдость и долговечность.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склеренхимы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склеренхимы придают прочность льняным волокнам, а склереиды образуют твёрдую оболочку косточек фруктов, защищая их от повреждений.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склеренхимы в природе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Склеренхима: особенности и роль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783118"/>
            <a:ext cx="5955300" cy="31615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колленхимы и склеренхимы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механических тканей подробно сравниваются в таблице. Отличия лежат в структуре, местоположении и выполняемых функциях.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тканей отражают их адаптацию к разным механическим нагрузкам и функциям в растении.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отвечает за транспорт воды и минеральных солей от корней к листьям, обеспечивая питание растения.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органические вещества — сахара и продукты фотосинтеза — от листьев к другим частям растения.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также выполняет опорную функцию, поддерживая структуру растения благодаря жёсткости сосудов и волокон.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способствует запасанию питательных веществ, а также обеспечивает двусторонний транспорт нужных органических соединений.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и их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сосудов, трахеид и древесных волокон. Сосуды — трубчатые структуры, которые эффективно проводят воду вверх по растению.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компоненты ксилемы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транспортной функции, ксилема играет ключевую роль в формировании плотной древесины, придающей дереву прочность и устойчивость.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ксилемы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ксилемы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состоит из ситовидных трубок, клеток-спутниц и лубяных волокон, обеспечивая транспорт органических веществ в разные части растения.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элементы флоэмы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не только переносит продукты фотосинтеза, но и участвует в хранении питательных веществ, помогая растению адаптироваться к изменениям 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флоэмы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флоэмы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отличается двунаправленным транспортом органических веществ, таких как сахара, перемещая их из листьев в корни и другие части растения.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ткани образуют сосудистые пучки, расположение которых способствует эффективному обмену и взаимной поддержке функций внутри растения.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осуществляет движение воды и минеральных веществ только в одном направлении — от корней к листьям, обеспечивая растение необходимой влагой и питанием.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флоэма: отличие и взаимодействие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обеспечивает транспорт питательных веществ практически вдвое быстрее, чем ксилема переносит воду и минеральные соли.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органических веществ по флоэме жизненно важна для поддержания роста и развития всех частей растения.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6 класс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транспорта веществ: ксилема и флоэма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растений сосудистые пучки организованы в кольцо, что способствует прочности стебля и его способности к утолщению. Ксилема находится ближе к центру, а флоэма — к наружной части пучков.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сосудистых пучков у двудольных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однодольных растениях сосудистые пучки в стебле рассредоточены по всему сечению, что делает структуру более рыхлой. Это связано с особенностями их роста и поддержки.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тканей у однодольных растений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сосудистом пучке ксилема и флоэма расположены рядом, что облегчает транспорт веществ. Такое соседство обеспечивает высокую эффективность обмена между тканями.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сосудистых пучков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проводящих тканей в стебле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Меристема — это зона активного деления клеток, из которых формируются проводящие ткани ксилемы и флоэмы в ходе роста растения.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Апикальные меристемы обеспечивают удлинение стебля и корней, в то время как боковые меристемы способствуют утолщению стебля за счёт образования новых клеток.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постоянному делению клеток меристемы формируют новые сосудистые пучки, обеспечивая расширение сосудистой системы растения.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и её роль в формировании сосудов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 питательных веществ в растении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перемещения веществ от корней к листьям и обратно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повреждения сосудистых пучков растения демонстрируют резкое снижение массы и рост замедляется, что указывает на жизненно важные функции тканей.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ксилемы и флоэмы серьезно нарушает водо- и питательный режим растения, что приводит к его увяданию и гибели.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экспериментов биологических лабораторий,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повреждений тканей на растение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водных экосистемах растения формируют рыхлые ткани с большими воздушными промежутками для увеличения плавучести и облегчения газообмена.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запасают воду в клетках, а такие растения как ряска и элодея имеют тонкие стебли с большими интерцеллюлярными пространствами для адаптации к условиям среды.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условиях механические ткани развиваются интенсивно, утолщая стенки и снижая испарение воды из-за прочной структуры тканей.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условиям среды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волокнах льна и джута содержится развитая склеренхима, обеспечивающая прочность и долговечность текстильных материалов, изготавливаемых из растений.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 джут: мастера прочности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деревьев создает плотную древесину, придающую стволу прочность и устойчивость, что важно для выдерживания ветров и тяжести кроны.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древесина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 колленхима поддерживает мягкую и гибкую структуру, позволяя стеблям прогибаться под воздействием ветра без ломкости.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трав благодаря колленхиме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 с выраженными тканями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376683"/>
            <a:ext cx="5955300" cy="21106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тканей растений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различные ткани выполняют свои специфические задачи, обеспечивая жизнедеятельность и рост растения.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всех тканей необходима для нормального развития и устойчивости растений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и проводящие ткани обеспечивают растениям прочность и внутритканевый обмен, что позволяет им эффективно расти, адаптироваться и выживать в разнообразных условиях.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тканей в жизни растений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2026-05-08T15:45:32Z</dcterms:created>
  <dcterms:modified xsi:type="dcterms:W3CDTF">2026-05-08T15:45:32Z</dcterms:modified>
</cp:coreProperties>
</file>