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баллады: сюжет, тайна и сильные чувства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Сюжет, тайна и сильные чувства в одном из самых ярких жанров поэзии.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народной песни к литературному жанру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родилась из народных песен, легенд и преданий, а затем стала авторским жанром. В ней сохранились краткость, драматичный сюжет, диалоги и ощущение тайны.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литературной баллады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обычно рассказывает об одном необычном событии, поэтому действие развивается быстро и напряжённо. Важны завязка, ожидание, кульминация и выразительный финал.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баллады часто стоит перед выбором или сталкивается с опасностью, судьбой и загадкой. Его испытание помогает показать характер и силу чувств.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жанра характерны резкие противопоставления: свет и тьма, жизнь и смерть, обычное и чудесное. Эти контрасты делают балладу особенно эмоциональной.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и баллада в литературе XIX века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баллада стала популярной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особенно ценил тайну, сильные чувства и необычные события. Поэтому баллада стала удобной формой для драматичных сюжетов и ярких переживаний.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создают романтическое настроение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балладах часто появляются ночь, буря, дорога, старый замок и предчувствие беды. Такой пейзаж усиливает тревогу и делает историю запоминающейся.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тема особенно связана с русской поэзией Жуковского, Пушкина и Лермонтова.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авторы литературных баллад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занимает центральное место, а европейские авторы помогают увидеть истоки жанра.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материалам школьной темы «Литературные баллады».
</a:t>
            </a:r>
            <a:endParaRPr lang="en-US" sz="9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А. Жуковский — создатель русской литературной баллады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«Светлана», «Людмила», «Кубок» и «Лесной царь» соединяют фольклорные мотивы, переводные сюжеты и романтическое чувство.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текстах героя ждут сон, дорога, испытание и встреча с тайной. Через страх и надежду Жуковский показывает, как человек проходит проверку судьбой.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первым в русской литературе создал яркие образцы баллады и сделал жанр особенно заметным в первой половине XIX века.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баллады легко узнаются по напевному ритму, выразительным повторам и ясной эмоциональной интонации. Именно поэтому они хорошо запоминаются на уроках литературы.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«Светлана»: самая известная баллада Жуковского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«Светлане» героиня гадает на Святки, а затем видит страшный сон о женихе, дороге и смерти. Народные обычаи и зимняя ночь делают сюжет особенно выразительным.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приносит спасение и снимает тревогу, поэтому баллада соединяет мистику, фольклор и надежду. Это один из самых понятных и любимых школьных текстов Жуковского.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особенно заметны в «Светлане», «Людмиле» и «Лесном царе».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баллад Жуковского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сон, страх и судьба: именно они создают напряжение и романтическую атмосферу.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произведениям Жуковского, изучаемым в школьной программе.
</a:t>
            </a:r>
            <a:endParaRPr lang="en-US" sz="9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и балладная традиция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обращается к балладным чертам в «Песни о вещем Олеге», «Утопленнике» и «Женихе». Его сюжеты часто опираются на историю, легенду или предсказание.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умеет сделать балладный рассказ точным и сдержанным. Одна яркая деталь или короткая реплика у него сразу создаёт ощущение тайны.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напряжение сохраняется до конца, а развязка нередко оказывается неожиданной. При этом события выглядят более жизненно и реалистично, чем в романтической балладе.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5692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Лермонтов: баллада о судьбе и одиночестве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82026" y="30510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Трагическое настроение баллад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025" y="36196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Пустыня, горы, море и ночь помогают Лермонтову передать чувство обречённости. В его балладных текстах особенно заметен конфликт между живым существом и жестоким миром.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2026" y="13059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перед лицом природы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2025" y="18745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«Трёх пальмах», «Воздушном корабле» и «Дарах Терека» человек оказывается рядом с сильной и равнодушной природой. Сюжеты строятся вокруг испытания и внутреннего одиночества.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сопоставлены происхождение, язык, герои и финал народной и литературной баллады.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 литературная баллада: сходство и различия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строятся на сюжете и напряжении, но литературная баллада точнее по языку и глубже раскрывает героя.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народной и литературной баллады по материалам школьного курса литературы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баллады: от предчувствия к развязке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композиция литературной баллады в школьной программе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1688" y="1248625"/>
            <a:ext cx="40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4943" y="1226125"/>
            <a:ext cx="30375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4704" y="2971106"/>
            <a:ext cx="354375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1248625"/>
            <a:ext cx="40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58315" y="2971106"/>
            <a:ext cx="354375" cy="405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символы литературной баллады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озеро или море в балладе нередко выглядят как граница между мирами. Такой образ помогает показать неуверенность, страх, переход к опасному событию или необратимый поворот судьбы.
</a:t>
            </a:r>
            <a:endParaRPr lang="en-US" sz="877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луна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сразу создают ощущение тайны и неизвестности. В балладе такой пейзаж подсказывает читателю: впереди может быть опасность, сон, видение или встреча с чем-то сверхъестественным.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связано с видением, предчувствием и попыткой заглянуть в будущее. В балладном мире оно усиливает ощущение загадки: герой не всегда понимает, что именно ему открывается.
</a:t>
            </a:r>
            <a:endParaRPr lang="en-US" sz="881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часто означает выбор героя и его движение к испытанию. По ней персонаж словно идёт навстречу своей судьбе, а каждый поворот усиливает ожидание перемен и возможной беды.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 и колокол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символы напоминают о вере, тревоге и приближении рокового события. Они помогают сделать атмосферу особенно напряжённой и подчёркивают серьёзность происходящего для героя и читателя.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стиха в балладе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звучит почти как песня: ритм, повторы и рефрены делают её запоминающейся, а короткие строки помогают передать тревогу и резкие смены настроения.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Жуковского мелодичность особенно заметна: плавная интонация, чёткий размер и мягкие созвучия делают даже страшный сюжет более выразительным и эмоционально цельным.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напряжения показывает, что баллада строится на постепенном нагнетании ожидания и резком пике в решающий момент.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напряжение в балладе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сила баллады — в коротком, но очень сильном эмоциональном подъёме, который хорошо удерживает внимание читателя.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композиции литературной баллады по произведениям Жуковского, Пушкина и Лермонтова
</a:t>
            </a:r>
            <a:endParaRPr lang="en-US" sz="9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баллады интересны современным школьникам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Баллады читаются быстро, но оставляют сильное впечатление: в них есть действие, загадка и неожиданный поворот, поэтому сюжет легко удержать в памяти.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увидеть, как литература связана с фольклором, старинными поверьями и историческими сюжетами, а это делает текст живым и понятным.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балладах много ярких образов природы, страха, надежды и выбора, поэтому ученику легче обсуждать чувства героя и причину его поступка.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жанр удобно анализировать на уроке: можно выделить тему, конфликт, композицию и символы, не теряя при этом интереса к самому чтению.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в европейской литературе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Шотландские песни и старинные легенды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из устных песен и преданий выросли многие европейские баллады. В Шотландии такие тексты передавали память о событиях, людях и семейных тайнах, а их суровая интонация хорошо подходит для мрачных пейзажей, замков и туманных дорог.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традиция и романтический взгляд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и Шотландии баллада стала близка романтизму: авторов интересовали древние предания, исторические события и испытание героя. В текстах Вальтера Скотта и Роберта Саути ощущаются путь, тревога, древний замок и память о прошлом.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баллада: тайна, страх и выбор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жанр особенно ярко развивался у Гёте, Шиллера и Бюргера. Их произведения соединяли легенду, драматический сюжет и сильное чувство, поэтому в них легко представить лес, ночь, старую рукопись и роковую развязку.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789915"/>
            <a:ext cx="3975900" cy="1666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основные произведения школьной темы и их ведущие мотивы.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для изучения в теме баллады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текстах баллада держится на сильном конфликте и ярком финале, но каждый автор по-своему раскрывает тему судьбы и испытания.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литературе: произведения Жуковского, Пушкина и Лермонтова
</a:t>
            </a:r>
            <a:endParaRPr lang="en-US" sz="9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баллад часто соединяются между собой: предсказание ведёт к судьбе, а любовь нередко оказывается испытанием для героя.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 балладах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Баллады особенно выразительны там, где личные чувства сталкиваются с роком, страхом и опасностью.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тематических мотивов по изучаемым балладам школьного курса литературы
</a:t>
            </a:r>
            <a:endParaRPr lang="en-US" sz="9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чем ценны литературные баллады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баллада соединяет сюжет, чувство и тайну, поэтому легко запоминается и вызывает сильный отклик. Она учит видеть выбор героя, цену поступка и власть судьбы.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2026-05-22T13:08:43Z</dcterms:created>
  <dcterms:modified xsi:type="dcterms:W3CDTF">2026-05-22T13:08:43Z</dcterms:modified>
</cp:coreProperties>
</file>