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подростку о взрослении и здоровье?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человека: основные понятия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13–14 лет организм быстро растёт, меняется под действием гормонов и учится работать по-новому. Понимание этих процессов помогает спокойнее относиться к изменениям, правильно ухаживать за собой и вовремя замечать признаки, которые требуют внимания.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подростковом возрасте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репродуктивное здоровье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начинается с правильного развития половой системы и согласованной работы гормонов. Это основа будущей способности к деторождению и важная часть общего состояния организма.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связано и с уважением к своему телу. Важно понимать личные границы, уметь их защищать и уважать границы других людей в общении и поведении.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здоровье влияют сон, питание, движение, гигиена и отказ от вредных привычек. Эти привычки помогают организму расти, поддерживать иммунитет и легче переносить период взросления.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относится отсутствие воспалений и инфекций, которые могут нарушать работу органов и ухудшать самочувствие. Чем раньше замечены изменения, тем проще избежать осложнений и длительного лечения.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развиваются молочные железы, становится заметен рост волос в подмышках и на лобке, а затем начинается менструация. Эти изменения идут не сразу, а поэтапно, поэтому темп взросления у разных девочек отличается.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девочек появляются первые признаки взросления
</a:t>
            </a:r>
            <a:endParaRPr lang="en-US" sz="1955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Увеличиваются яички и половой член, голос становится ниже, сильнее растут мышцы. Одновременно начинается образование сперматозоидов, а тело начинает быстрее меняться внешне и по ощущениям.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мальчиков запускаются важные перестройки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обоих полов часто бывает скачок роста, усиливается потоотделение, может появиться акне, а настроение становится более переменчивым. Это обычная часть пубертата, когда организм перестраивается и учится работать по-новому.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пубертата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созревание: что меняется у подростков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619487"/>
            <a:ext cx="5955300" cy="14888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нормы педиатрии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начала пубертата: средние нормы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взросления у подростков могут отличаться, но есть ориентиры, которые помогают понять, что считается обычным.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рамки широкие: важно не сравнение с одноклассниками, а постепенность изменений и общее самочувствие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в период взросления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душ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помогает уменьшить потливость, неприятный запах и раздражение кожи. Особенно важно следить за чистотой после спорта, в жару и в дни, когда тело меняется быстрее обычного.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перед едой и после туалета снижает риск попадания микробов в организм. Это простая привычка, которая защищает не только от инфекций, но и от лишних проблем с кожей.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кожей и волосами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полезно подбирать средства по типу кожи, не выдавливать воспаления и не использовать чужие расчёски или полотенца. Такой уход снижает риск раздражения и распространения микробов.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во время менструации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Девочкам важно своевременно менять гигиенические средства и носить чистое бельё. Это помогает чувствовать себя увереннее, уменьшает дискомфорт и снижает риск раздражения.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и личные границы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действовать, если ситуация вызывает дискомфорт или давление.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Менструация: что считается нормой у подростков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один–два года после начала менструации цикл часто бывает нестабильным. Организм только настраивает гормональную систему, поэтому небольшие колебания длительности обычно не вызывают тревоги.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Нерегулярный цикл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 слабые боли внизу живота, утомляемость и перепады настроения. Эти ощущения могут меняться от месяца к месяцу и не всегда означают проблему со здоровьем.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дискомфорт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очень обильное кровотечение, большие перерывы между менструациями или их отсутствие после 15 лет требуют консультации специалиста. Лучше не откладывать обращение.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к врачу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 даты начала и окончания менструации, чтобы замечать изменения вовремя. Такой простой дневник помогает понять, как постепенно устанавливается регулярность.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циклом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действуют не по отдельности: недостаток сна и сильный стресс часто усиливают друг друга и заметно влияют на самочувствие.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сон, стресс и гигиена: именно эти факторы чаще всего заметны в повседневной жизни подростка.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факторов здоровья подростков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репродуктивное здоровье подростка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Инфекции, передающиеся половым путем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ИППП вызываются бактериями, вирусами и паразитами. К ним относят хламидиоз, гонорею, сифилис, ВИЧ и инфекции, связанные с вирусом папилломы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появились подозрительные симптомы или был рискованный контакт, нужно как можно раньше обратиться к врачу. Раннее обращение помогает быстрее начать лечение и избежать осложнений.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обращаться за помощью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строится на знаниях, ответственном поведении и отказе от рискованных контактов. Важно помнить, что осторожность и информированность защищают лучше, чем надежда на случай.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инфекции долго не дают явных признаков. Человек может чувствовать себя обычно и не сразу понять, что нуждается в обследовании и лечении.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трудно заметить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 защита репродуктивного здоровья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 против вируса папилломы человека снижает риск заражения опасными типами вируса, связанными с раком шейки матки и другими заболеваниями. Это важная часть профилактики до возможного контакта с инфекцией.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ВПЧ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Иммунопрофилактика особенно важна в подростковом возрасте: она помогает снизить риск серьезных болезней заранее. Предотвратить инфекцию обычно легче, чем лечить ее после заражения и возможных осложнений.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предупредить, чем лечить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гепатита B помогает защитить печень от хронической инфекции, которая может долго не проявляться, но со временем приводит к тяжелым последствиям. Прививка формирует надежную иммунную защиту.
</a:t>
            </a:r>
            <a:endParaRPr lang="en-US" sz="1443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гепатита B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Педиатрические рекомендации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врач: тревожные признаки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ситуации, при которых подростку важно не откладывать обращение к врачу.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симптомы выражены, необычны или не проходят, лучше обратиться за помощью как можно раньше: это снижает риск осложнений и ускоряет лечение.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750" y="1235525"/>
            <a:ext cx="3678750" cy="3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2812" y="1235525"/>
            <a:ext cx="3678750" cy="32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2874" y="1235525"/>
            <a:ext cx="3678750" cy="32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легко сравнивать себя с другими, но развитие идет по собственному графику. У одного подростка изменения заметны раньше, у другого — позже, и оба варианта могут быть нормой. Важнее следить за своим самочувствием и спрашивать специалиста, если что-то тревожит.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 всех это начинается в один день»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дискомфорт действительно бывает, но резкая или очень сильная боль — не то, к чему нужно привыкать. Если боль мешает учиться, двигаться или сопровождается обильным кровотечением, это повод обсудить ситуацию с врачом и не откладывать помощь.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«Сильная менструальная боль терпима всегда»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стесняться, особенно если речь идет о теле или интимных вопросах. Но разговор с взрослым, которому доверяешь, часто снимает страх и помогает быстрее найти решение. Своевременное обращение уменьшает риск осложнений и лишнее беспокойство.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 проблемах лучше молчать»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подростковом репродуктивном здоровье
</a:t>
            </a:r>
            <a:endParaRPr lang="en-US" sz="2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профилактический осмотр подростка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 записи на прием до рекомендаций врача.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сон и движение как основа здоровья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Подростковому организму нужны энергия и строительные вещества для роста. Полезны полноценные приемы пищи, достаточное количество белка, железа, кальция и воды, а также разумный режим без длительных пропусков еды.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организм восстанавливается, а рост идет лучше. Подросткам обычно требуется 8–10 часов сна, поэтому важно ложиться вовремя, уменьшать вечернюю нагрузку и не заменять отдых экраном.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мышцы и кости, поддерживает сердце и помогает справляться со стрессом. Полезны регулярные прогулки, спорт или активные игры, но без перегрузок и с обязательным отдыхом.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без крайностей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полезные привычки работают только вместе. Если не хватает сна, питания или восстановления после нагрузок, самочувствие ухудшается. Поэтому важен не один «идеальный» пункт, а общий устойчивый режим.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работают каждый день: помогают чувствовать себя бодрее, сохранять чистую кожу, меньше уставать и спокойнее реагировать на перемены.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дают сон и гигиена, а устойчивый результат усиливают режим дня и своевременное обращение за поддержкой.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профилактических рекомендаций для подростков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поддерживают здоровье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благополучие в период взросления
</a:t>
            </a:r>
            <a:endParaRPr lang="en-US" sz="3109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вызывают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взросления часто сопровождается стеснением, сравнениями с ровесниками и перепадами настроения. Это не делает подростка слабым; такие реакции связаны с быстрыми изменениями тела и привычного образа жизни.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переживания — повод обратиться за помощью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подавленность, злость, страх или желание изолироваться сохраняются долго, не стоит оставаться одному с проблемой. В такой ситуации важно поговорить с родителями, психологом или врачом.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доброжелательная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давление и обидные комментарии ухудшают настроение и могут заставить замкнуться. Уважительное отношение со стороны друзей и одноклассников помогает подростку чувствовать себя безопаснее и увереннее.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спокойный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взрослый, который слушает без насмешек, тревога становится меньше. Поддержка семьи, учителя или школьного психолога помогает обсудить вопросы о теле, внешности и самочувствии.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или восьмиклассник может сначала стесняться, но спокойный разговор с родителями часто помогает назвать жалобу точнее. Взрослый подскажет, к какому специалисту идти дальше и как подготовиться к приему.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доверия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педиатр, гинеколог или уролог помогает разобраться с симптомами, объясняет, что нормально, а что требует лечения. Важно честно рассказать о боли, выделениях, задержке или дискомфорте, даже если говорить неловко.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врача без лишнего страха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тревога связана со школьной ситуацией, насмешками или давлением, можно обратиться к школьному психологу, классному руководителю или на телефон доверия. Помощь взрослых и служб поддержки — нормальная часть заботы о здоровье.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не только в поликлинике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можно обратиться за помощью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рекомендации для подростков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сохранения репродуктивного здоровья
</a:t>
            </a:r>
            <a:endParaRPr lang="en-US" sz="2919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снизить риск инфекций, травм, стрессовых состояний и пропуска важных заболеваний.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надежные результаты дает сочетание ежедневных привычек и своевременного обращения к врачу: так легче предупредить болезнь, чем потом устранять ее 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начинается с знаний, аккуратной гигиены, вакцинации, сна, питания и движения. Чем раньше подросток научится замечать сигналы организма и обращаться за помощью, тем надежнее будет основа здоровья в будущем.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формируются уже сейчас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2026-06-01T10:33:20Z</dcterms:created>
  <dcterms:modified xsi:type="dcterms:W3CDTF">2026-06-01T10:33:20Z</dcterms:modified>
</cp:coreProperties>
</file>