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Автономная нервная система, нейрогуморальная регуляция и головной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2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важнейшие системы организма, поддерживающие здоровье и гомеостаз.
</a:t>
            </a:r>
            <a:endParaRPr lang="en-US" sz="27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 в обеспечении жизни человека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всеми процессами в организме, обеспечивая координацию непроизвольных функций и адаптацию к изменениям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Автономный отдел: определение и назначение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Автономная нервная система действует без сознательного контроля, регулируя внутренние органы и железы для поддержания стабильности организма.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— сохранение гомеостаза и адаптация к стрессовым и покойным состояниям, обеспечивая баланс работы внутренних систем.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два отдела — симпатический и парасимпатический, которые выполняют противоположные функции для регуляции процессов в организме.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соматического и автономного отделов нервной системы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Соматический отдел контролирует сознательные движения скелетных мышц, позволяя человеку управлять своим телом по воле.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Автономный отдел регулирует непроизвольные функции, например работу сердца и пищеварение, используя два синапса в нейронных цепях.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Симпатический отдел: функции и расположение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Активируется в стрессовых ситуациях, увеличивая частоту сердечных сокращений для быстрого реагирования организма.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 зрачки, улучшая зрение при повышенной концентрации внимания и опасности.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Подавляет активность пищеварительных желез, перенаправляя энергию на экстренные нужды тела.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Преганглионарные нейроны расположены в грудном и поясничном отделах спинного мозга, обеспечивая связь с органами.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Парасимпатический отдел: функции и характеристики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Действует в состоянии покоя, замедляя сердечный ритм и помогая организму восстанавливаться после нагрузки.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 секрецию пищеварительных ферментов и сужает зрачки для комфортного отдыха и улучшения пищеварения.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Преганглионарные нейроны находятся в стволе мозга и крестцовом отделе спинного мозга, обеспечивая контроль над внутренними процессами.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751042"/>
            <a:ext cx="4133400" cy="19633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Эффекты симпатического и парасимпатического отделов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воздействия отделов на разные органы, демонстрируя противоположные эффекты для поддержания равновесия.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работают в противоположных направлениях, обеспечивая адаптивный баланс функций организма.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Анатомический и физиологический справочник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ганглии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Нейромедиаторы и длина волокон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симпатическом отделе преганглионарные волокна короткие, постганглионарные — длинные; в парасимпатическом — наоборот. Основные медиаторы — ацетилхолин и норадреналин.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ганглии — это скопления нейронных тел вне центральной нервной системы, обеспечивающие передачу нервных импульсов к органам.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нервного импульса в автономном отделе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сигнала по нейронам автономной нервной системы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действия нервной системы и гормонов, обеспечивая быстрое и долговременное управление функциями организма.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дают мгновенный ответ на изменения среды, а гормоны поддерживают длительную адаптацию.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Нейрогуморальная регуляция: особенности и значение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позволяет организму эффективно реагировать на стресс и сохранять внутреннее равновесие.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Нейрогуморальная регуляция жизненно необходима для поддержания здоровья и устойчивости всех систем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железы внутренней секреции
</a:t>
            </a:r>
            <a:endParaRPr lang="en-US" sz="3244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координатор эндокринной системы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контролирует работу других желез, выделяя гормоны, которые регулируют рост, обмен веществ и репродуктивные функции. Его влияние необходимо для слаженной работы организма.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— гормон стресса из надпочечников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опасности или волнении надпочечники выделяют адреналин, который ускоряет сердцебиение и повышает давление, подготавливая тело к быстрому действию.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и кортизол: регуляторы обмена и стресса
</a:t>
            </a:r>
            <a:endParaRPr lang="en-US" sz="131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Инсулин, вырабатываемый поджелудочной железой, снижает уровень сахара в крови. Кортизол помогает организму адаптироваться к длительному стрессу, поддерживая энергию и баланс.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обеспечивает моментальные ответы организма на раздражители. Гуморальная — действует медленнее, но поддерживает изменения длительное время.
</a:t>
            </a:r>
            <a:endParaRPr lang="en-US" sz="97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учебники,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скорость реакции — нервная и гуморальная регуляция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нервная регуляция и медленная гуморальная дополняют друг друга, обеспечивая эффективную адаптацию к разным ситуациям.
</a:t>
            </a:r>
            <a:endParaRPr lang="en-US" sz="11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мозг: основные отделы и их функции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отвечают за мышление, осознанные действия, речь и память. Они позволяют человеку учиться и принимать решения.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координирует движения и помогает сохранять равновесие, обеспечивая точность и плавность движений.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контролирует жизненно важные функции: дыхание, сердцебиение и защитные рефлексы, поддерживая автоматическую работу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полушарий: строение и функциональные зоны
</a:t>
            </a:r>
            <a:endParaRPr lang="en-US" sz="2125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вещество — основа коры головного мозга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состоит из миллиардов нейронов, образующих серое вещество. Борозды и извилины увеличивают площадь, позволяя вместить больше клеток.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зон коры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участки коры отвечают за зрение, слух, осязание и мышление. Это помогает быстро обрабатывать и реагировать на информацию из внешнего мира.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Извилины в коре и их значение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Извилины увеличивают поверхность мозга, не увеличивая его размер. Это обеспечивает большую функциональность при компактных размерах мозга.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долей головного мозга: локализация и специализация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Лобные доли управляют речью, планированием и волей, помогая человеку ставить цели и принимать решения.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Теменные доли обрабатывают сенсорную информацию, отвечая за восприятие температуры, боли и ориентацию в пространстве.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Височные доли отвечают за слух и обеспечивают формирование и хранение памяти, что важно для обучения.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Затылочные доли анализируют зрительные сигналы, позволяя воспринимать и понимать окружающий мир визуально.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— центр координации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контролирует точность движений и поддерживает равновесие. Он помогает телу реагировать на изменения положения в пространстве и сохранять осанку.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и ствол мозга: структура и функции
</a:t>
            </a:r>
            <a:endParaRPr lang="en-US" sz="3400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— жизненно важный регулятор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включает продолговатый мозг, мост и средний мозг. Он регулирует дыхание, сердечный ритм и основные рефлексы, обеспечивая непрерывное функционирование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отдел мозга уникален и выполняет важные задачи, необходимые для полноценной деятельности человека.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Нейробиология,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вклад отделов мозга в различные функции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Сбалансированная работа всех отделов обеспечивает комплексную обработку информации и жизнедеятельность.
</a:t>
            </a:r>
            <a:endParaRPr lang="en-US" sz="12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автономной системы головным мозгом: роль гипоталамуса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связывает нервную и эндокринную системы, регулируя гормональный баланс и реакции организма.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активирует симпатический отдел при стрессах, ускоряя работу сердца и выделение адреналина.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Парасимпатический отдел, контролируемый гипоталамусом, способствует отдыху и восстановлению после нагрузки.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нейрогуморальной регуляции для здоровья подростков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Гармоничная работа нервной и гормональной систем помогает подросткам адаптироваться к изменениям роста и эмоциональным нагрузкам.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поддерживает баланс между активностью и отдыхом, предотвращая переутомление и снижая риск заболеваний.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регуляции могут привести к проблемам с сердцем, пищеварением и эндокринной системой в переходном возрасте.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здоровью — понимание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работы автономной нервной системы и нейрогуморальной регуляции помогает подросткам осознанно заботиться о здоровье и эффективно справляться со стрессами.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2026-05-09T05:59:12Z</dcterms:created>
  <dcterms:modified xsi:type="dcterms:W3CDTF">2026-05-09T05:59:12Z</dcterms:modified>
</cp:coreProperties>
</file>