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image" Target="../media/image-10-14.png"/><Relationship Id="rId15" Type="http://schemas.openxmlformats.org/officeDocument/2006/relationships/image" Target="../media/image-10-15.png"/><Relationship Id="rId16" Type="http://schemas.openxmlformats.org/officeDocument/2006/relationships/image" Target="../media/image-10-16.png"/><Relationship Id="rId17" Type="http://schemas.openxmlformats.org/officeDocument/2006/relationships/image" Target="../media/image-10-17.png"/><Relationship Id="rId18" Type="http://schemas.openxmlformats.org/officeDocument/2006/relationships/image" Target="../media/image-10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любви в литературе: чувство, выбор и ответственность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литературе проверяется не словами, а поступками.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любовь важна в литературе 9 класса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литературы любовь помогает понять характер героя, его конфликт и нравственный выбор. Через стихи, прозу и драму видно, как чувство связано с эпохой, ценностями автора и взрослением человека.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любовь в литературном понимании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любовь — это не только сильное чувство, но и глубокая духовная связь. Она выражается в уважении, заботе, верности и готовности принимать другого человека таким, какой он есть.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темой любви в литературе часто стоят долг, честь, память и ответственность. Именно они помогают понять, насколько чувство делает человека сильнее, взрослее и нравственно устойчивее.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любовь в произведении отличается от мимолётного увлечения. Она выдерживает время, испытания и трудные ситуации, а потому подтверждается не красивыми словами, а поступками героев.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семье как основа нравственного мира героя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дома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любовь в литературе связана с заботой, взаимной поддержкой и уважением к старшим. Она создаёт для героя ощущение дома, где есть безопасность и нравственная опора.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семейных историях важны прощение, разлука, ожидание и примирение. Такие эпизоды показывают, каким человеком становится герой, когда учится помнить, благодарить и отвечать за близких.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любви в литературе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любовь в текстах бывает личной, дружеской, семейной и патриотической.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школьной литературе особенно значимы верность и нравственный выбор.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 и мотивов школьного курса литературы 9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дружба в произведениях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литературе строится на доверии, честности и умении прийти на помощь. Она показывает, способен ли герой быть надёжным и не подводить другого в трудный момент.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чтении дружеские отношения помогают увидеть сочувствие, преданность и бескорыстие. Эти качества делают героя по-настоящему человечным и близким читателю.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умеет хранить тайну, говорить правду и поддерживать без выгоды для себя. Поэтому дружба часто становится испытанием характера и внутренней честности.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дружба в художественном тексте почти неотделима от любви к человеку. Обе темы связаны с уважением, вниманием к чужим переживаниям и готовностью действовать ради другого.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симпатии к зрелой любви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чувство развивается от первого интереса к ответственности и верности.
</a:t>
            </a:r>
            <a:endParaRPr lang="en-US" sz="11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любви в русской литературе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Пушкин: чувство и достоинство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А. С. Пушкина любовь звучит как светлое, но требовательное чувство, которое сохраняет достоинство человека. В его стихах важно не только переживание, но и внутренняя свобода героя, умеющего уважать другого и себя.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Тютчев: глубина переживания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М. Ю. Лермонтова и Ф. И. Тютчева любовь часто окрашена тревогой, сомнением и напряжением. Такое чувство не бывает простым: оно заставляет героя размышлять о себе, о верности и о цене сердечной близости.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любовь перед выбором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и драме XIX века любовь нередко сталкивается с долгом, общественными правилами и личной совестью. Именно поэтому она становится испытанием характера, а не только счастливым сюжетом, и помогает увидеть нравственную силу героя.
</a:t>
            </a:r>
            <a:endParaRPr lang="en-US" sz="101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665716"/>
            <a:ext cx="5253300" cy="1189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любовь отличается от влюблённости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зрелое чувство держится на верности, уважении и ответственности.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литературе связана с выбором и проверяется временем, а влюблённость чаще зависит от сильного чувства.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литературных наблюдений и школьной психологии общения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80727"/>
            <a:ext cx="204900" cy="163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68313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54163" y="2362487"/>
            <a:ext cx="1503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87676" y="2371621"/>
            <a:ext cx="204900" cy="182133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45551" y="2362487"/>
            <a:ext cx="200400" cy="2004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укрепляют любовь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507697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разговор помогает героям понимать друг друга без недомолвок. Честность делает отношения надёжными и не позволяет чувствам превращаться в игру или обман.
</a:t>
            </a:r>
            <a:endParaRPr lang="en-US" sz="800" dirty="0"/>
          </a:p>
        </p:txBody>
      </p:sp>
      <p:sp>
        <p:nvSpPr>
          <p:cNvPr id="23" name="Text 3"/>
          <p:cNvSpPr txBox="1"/>
          <p:nvPr/>
        </p:nvSpPr>
        <p:spPr>
          <a:xfrm>
            <a:off x="2263330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означает принятие другого человека, его выбора и границ. В литературе именно оно помогает любви оставаться достойной и не разрушать личность.
</a:t>
            </a:r>
            <a:endParaRPr lang="en-US" sz="874" dirty="0"/>
          </a:p>
        </p:txBody>
      </p:sp>
      <p:sp>
        <p:nvSpPr>
          <p:cNvPr id="24" name="Text 4"/>
          <p:cNvSpPr txBox="1"/>
          <p:nvPr/>
        </p:nvSpPr>
        <p:spPr>
          <a:xfrm>
            <a:off x="402411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нужно там, где чувство проходит через разлуку, сомнения или трудности. Оно показывает, что любовь умеет ждать и не требует всего сразу.
</a:t>
            </a:r>
            <a:endParaRPr lang="en-US" sz="900" dirty="0"/>
          </a:p>
        </p:txBody>
      </p:sp>
      <p:sp>
        <p:nvSpPr>
          <p:cNvPr id="25" name="Text 5"/>
          <p:cNvSpPr txBox="1"/>
          <p:nvPr/>
        </p:nvSpPr>
        <p:spPr>
          <a:xfrm>
            <a:off x="578634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делает отношения теплее и заметно меняет поступки героев. Она помогает ценить поддержку, замечать добро и отвечать на него вниманием.
</a:t>
            </a:r>
            <a:endParaRPr lang="en-US" sz="889" dirty="0"/>
          </a:p>
        </p:txBody>
      </p:sp>
      <p:sp>
        <p:nvSpPr>
          <p:cNvPr id="26" name="Text 6"/>
          <p:cNvSpPr txBox="1"/>
          <p:nvPr/>
        </p:nvSpPr>
        <p:spPr>
          <a:xfrm>
            <a:off x="7541294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прощать снимает лишнюю вражду и даёт отношениям шанс на восстановление. В литературе это качество часто связано с внутренней силой и зрелостью.
</a:t>
            </a:r>
            <a:endParaRPr lang="en-US" sz="83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отношения крепкими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литературных сюжетах прочность связи заметнее всего в диалогах, письмах, ожидании и готовности услышать другого даже в трудный момент.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устойчивые отношения держатся на доверии и честности; без них чувство быстро ослабевает и становится уязвимым.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литературных наблюдений по произведениям школьной программы
</a:t>
            </a:r>
            <a:endParaRPr lang="en-US" sz="66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миру вокруг: природа, город, Родина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Родине в книгах выражается в уважении к истории, языку и культуре. Такое чувство связано не только с эмоциями, но и с ответственным отношением к общему будущему.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любовь к миру проявляется через внимание к родным местам, красоте природы и памяти детства. Эти образы помогают герою почувствовать связь с домом и временем.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любовь проявляется в поступках героя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показывает, как чувство становится заметным в поведении и отношениях персонажа.
</a:t>
            </a:r>
            <a:endParaRPr lang="en-US" sz="112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любовь требует трудного выбора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Возникает конфликт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понимает, что личное чувство сталкивается с долгом, честью или обязанностью перед другими людьми.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Наступает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приходится выбирать не то, что легче, а то, что сохраняет достоинство, свободу и внутреннюю правду.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Итог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показывает зрелость характера: подлинная любовь не унижает, а помогает остаться человеком.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здоровых и опасных отношений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особенно заметно, как тон общения меняет судьбу героев: спокойные слова укрепляют связь, а унижение разрушает её.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уважения, доверия и свободы, тем прочнее отношения; контроль и страх почти всегда ведут к конфликту.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литературных наблюдений и школьной психологии общения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любовь к Родине проявляется в уважении к истории, памяти предков и родному языку. Герой чувствует связь с прошлым и понимает, что отвечает не только за себя.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ярко эта тема звучит в произведениях о войне и служении Отечеству. Персонажи действуют ради общего блага, даже когда это требует мужества, самоотверженности и отказа от личной выгоды.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любовь объединяет личное и общественное. Она показывает, что верность стране начинается с бережного отношения к её культуре, традициям и людям, живущим рядом.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Родине в русской литературе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469" y="1318200"/>
            <a:ext cx="7957063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разные виды искусства показывают любовь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каждое искусство использует свои выразительные средства, но передаёт одно и то же человеческое чувство.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искусстве узнаётся по вниманию к человеку: разные формы по-своему показывают чувства, но сходятся в передаче внутреннего мира.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выразительных средств разных видов искусства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85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вторая — считать унижение или манипуляцию признаком настоящей близости. В литературе такие отношения часто приводят к драме, потому что подлинная любовь всегда сохраняет достоинство.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понимании любви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3385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первая — путать любовь с ревностью, контролем и зависимостью. Такое чувство кажется сильным, но на деле лишает человека свободы и спокойствия.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зрелому чувству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личная зрелость помогает любви стать взаимной, честной и устойчивой.
</a:t>
            </a:r>
            <a:endParaRPr lang="en-US" sz="112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литературе учит видеть человека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герои убеждают: любовь — это не только чувство, но и поступок, выбор, верность и уважение. Она делает человека сильнее, честнее и добрее.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2026-05-19T07:12:04Z</dcterms:created>
  <dcterms:modified xsi:type="dcterms:W3CDTF">2026-05-19T07:12:04Z</dcterms:modified>
</cp:coreProperties>
</file>