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3535275"/>
            <a:ext cx="5888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Мирового океана: значение, виды и проблемы освоения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467925" y="4371049"/>
            <a:ext cx="58884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 — источник пищи, энергии, сырья и глобальных связей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57975" y="310400"/>
            <a:ext cx="22962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06" y="2403041"/>
            <a:ext cx="4051500" cy="2195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7925" y="399601"/>
            <a:ext cx="37086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в системе Земли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5331394" y="1253613"/>
            <a:ext cx="34401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охватывает большую часть поверхности планеты, связывает круговороты воды, тепла и углерода и формирует условия жизни на материках. Особенно важны шельфы и прибрежные зоны, где сосредоточены промысел, порты и добыча сырья.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00" y="1709608"/>
            <a:ext cx="492000" cy="437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5650" y="1709608"/>
            <a:ext cx="492000" cy="437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600" y="3271200"/>
            <a:ext cx="411600" cy="4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5850" y="3271200"/>
            <a:ext cx="411600" cy="470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3700" y="3287733"/>
            <a:ext cx="492000" cy="4373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ресурсов Мирового океана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178725" y="1693075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ресурсы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3400" y="2274100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рыба, моллюски, ракообразные, водоросли и другие живые организмы, которые дают пищу, сырьё для переработки и основу для развития аквакультуры.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40975" y="1693075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85650" y="2274100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 нефть, газ, песок, гравий, фосфориты и металлоносные конкреции, которые добывают прежде всего на шельфе и в глубоководных районах.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178725" y="3271200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ресурсы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3400" y="3852225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способен поставлять энергию приливов, волн, течений и температурного контраста водных масс, что делает его важным резервом альтернативной энергетики.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940975" y="3271200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ресурсы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385650" y="3852225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вода содержит натрий, магний, бром, йод и калий; из неё получают соль, химические соединения и сырьё для промышленности.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6719025" y="3271200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Рекреационные ресурсы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6163700" y="3852225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Побережья, острова и морские курорты используются для отдыха, туризма, спорта и оздоровления, формируя важную сферу услуг в прибрежных регионах.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ресурсы океана и их значение для питания человека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30050" y="165482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Промысловые организмы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30050" y="192764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морском промысле используются рыба, моллюски, ракообразные и водоросли. Именно они обеспечивают значительную часть мирового потребления животного белка и сырья для пищевой промышленности.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30050" y="407467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регионов мира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0050" y="434749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стран Азии, Африки и Латинской Америки морепродукты остаются доступным источником белка. Поэтому состояние биоресурсов океана напрямую связано с продовольственной безопасностью.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30050" y="3268058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высокой продуктивности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30050" y="3540881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богаты биоресурсами шельфы, районы подъёма глубинных вод и умеренные моря. Здесь сосредоточена кормовая база, а значит, и основные промысловые виды.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050" y="2461442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аквакультуры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630050" y="2734264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Аквакультура быстро расширяется и помогает снижать давление на природные запасы. Она особенно важна там, где спрос на морепродукты растёт быстрее, чем восстановление диких популяций.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5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производство морепродуктов: соотношение добычи и аквакультуры
</a:t>
            </a:r>
            <a:endParaRPr lang="en-US" sz="2415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The State of World Fisheries and Aquaculture 2024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Лидерами по объёму производства остаются страны Азии, где особенно быстро растёт морское и пресноводное выращивание.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Аквакультура уже не дополняет промысел, а становится равнозначной опорой мирового рынка морепродуктов.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74" y="1651250"/>
            <a:ext cx="2524052" cy="2927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биологическая продуктивность океана различается по районам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663351" y="1693075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освещённый слой воды обеспечивает фотосинтез фитопланктона. Чем устойчивее прогревается поверхностная зона, тем больше первичная продукция и тем богаче кормовая база для морских организмов.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55026" y="3293450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питательных веществ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переносят минеральные вещества, а перемешивание вод поддерживает рост микроскопических водорослей. Без постоянного притока питательных солей биологическая продуктивность быстро снижается даже в тёплых морях.
</a:t>
            </a:r>
            <a:endParaRPr lang="en-US" sz="883" dirty="0"/>
          </a:p>
        </p:txBody>
      </p:sp>
      <p:sp>
        <p:nvSpPr>
          <p:cNvPr id="16" name="Text 6"/>
          <p:cNvSpPr txBox="1"/>
          <p:nvPr/>
        </p:nvSpPr>
        <p:spPr>
          <a:xfrm>
            <a:off x="3425601" y="1693075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Апвеллинг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холодных глубинных вод выносит к поверхности питательные вещества, которые резко увеличивают количество планктона. Именно поэтому такие районы часто становятся центрами рыбного промысла.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425601" y="3293450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богатых районов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Перуанское и Намибийское побережья, северо-восток Тихого океана и отдельные районы Северной Атлантики отличаются высоким содержанием биоресурсов и устойчивыми промысловыми уловами.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5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океанические ресурсы попадают в хозяйственное использование
</a:t>
            </a:r>
            <a:endParaRPr lang="en-US" sz="2415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 от поиска ресурса до конечного потребления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050" y="1574380"/>
            <a:ext cx="2525100" cy="1639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925" y="1574380"/>
            <a:ext cx="2525100" cy="16398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1487" y="1574380"/>
            <a:ext cx="2525100" cy="163983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шельфа и глубоководного дна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80675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интересов и ограничений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180675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ценнее участок морского дна, тем выше нагрузка на него со стороны промышленности и транспорта. Для таких районов особенно важны точная разведка, международные правила и оценка последствий добычи для экосистемы.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639550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 как главная зона добычи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39550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Шельфовые моря первыми привлекли внимание добывающих компаний: здесь проще вести разведку, строить платформы и подводную инфраструктуру. Именно на окраинах материков сосредоточены крупные нефтегазоносные бассейны, песок, гравий и фосфориты, востребованные в строительстве и промышленности.
</a:t>
            </a:r>
            <a:endParaRPr lang="en-US" sz="882" dirty="0"/>
          </a:p>
        </p:txBody>
      </p:sp>
      <p:sp>
        <p:nvSpPr>
          <p:cNvPr id="17" name="Text 6"/>
          <p:cNvSpPr txBox="1"/>
          <p:nvPr/>
        </p:nvSpPr>
        <p:spPr>
          <a:xfrm>
            <a:off x="3410113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Сокровища глубоководного дна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410113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больших глубинах встречаются железомарганцевые конкреции, кобальтовые корки и сульфидные руды. Эти образования связаны с подводным вулканизмом и медленно накапливаются на дне, поэтому их освоение требует сложной техники и очень осторожного экологического контроля.
</a:t>
            </a:r>
            <a:endParaRPr lang="en-US" sz="8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759" y="2199550"/>
            <a:ext cx="6862383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виды ресурсов и основные районы их размещения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географии Мирового океана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различные ресурсы океана распределены по ключевым районам и для чего они используются в хозяйстве.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океана размещены крайне неравномерно: их концентрация определяется геологией, течениями и продуктивностью отдельных акваторий.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сосредоточена морская нефть и газ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отраслевые оценки шельфовой добычи, 2023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значимые районы связаны с крупными шельфовыми бассейнами и окраинами материков, где проще формируются залежи углеводородов.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территории с развитым шельфом и благоприятным геологическим строением; именно они определяют мировую морскую добычу.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10800"/>
            <a:ext cx="7716000" cy="13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процессы охватывают почти всю планету и создают устойчивый ресурс для приливной, волновой и офшорной энергетики.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472155" y="2534681"/>
            <a:ext cx="37806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
</a:t>
            </a:r>
            <a:endParaRPr lang="en-US" sz="4500" dirty="0"/>
          </a:p>
        </p:txBody>
      </p:sp>
      <p:sp>
        <p:nvSpPr>
          <p:cNvPr id="5" name="Text 2"/>
          <p:cNvSpPr txBox="1"/>
          <p:nvPr/>
        </p:nvSpPr>
        <p:spPr>
          <a:xfrm>
            <a:off x="472163" y="3219713"/>
            <a:ext cx="3780600" cy="10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поверхности Земли занимает океан, поэтому его энергетический потенциал особенно велик для прибрежных районов.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545163" y="142875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2969" y="4762500"/>
            <a:ext cx="8858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Earth Observatory: данные о площади поверхности Земли (около 71% покрыто океаном)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25" y="3227475"/>
            <a:ext cx="411600" cy="4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350" y="3244008"/>
            <a:ext cx="492000" cy="437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425" y="1539688"/>
            <a:ext cx="352800" cy="47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350" y="1556221"/>
            <a:ext cx="492000" cy="4373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ресурсы морской воды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256849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технологий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25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использование морской воды связано не только с добычей веществ, но и с развитием опреснения, очистки и комплексной переработки морских ресурсов.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531374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пресной воды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742450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засушливых стран Ближнего Востока, Северной Африки и ряда островных государств опреснение морской воды становится важным условием устойчивого хозяйственного развития.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1256849" y="1539688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Растворенные элементы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467925" y="2181737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вода содержит натрий, магний, бром, йод, калий и другие вещества, которые становятся сырьем для химической промышленности и отдельных технологических процессов.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5531374" y="1539688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продукции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742450" y="2181737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морской воды получают поваренную соль, магниевые соединения и бромсодержащие вещества, а также используют ее как источник промышленного сырья в приморских районах.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74" y="1651250"/>
            <a:ext cx="2524052" cy="2927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и рекреационная роль Мирового океана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6335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магистрали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связывают крупнейшие экономические центры планеты, обеспечивая перевозку сырья, топлива, контейнеров и массовых грузов на дальние расстояния с относительно низкой стоимостью.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2560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 отдых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острова формируют пространство рекреации: пляжный туризм, круизы, дайвинг, серфинг и курортные маршруты создают значительную часть доходов прибрежных территорий.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3425606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развития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и туристическая функция океана особенно усиливается там, где есть удобные бухты, мягкий климат, развитая инфраструктура и экологически безопасное использование акваторий.
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655031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портов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выступают не только пунктами погрузки и разгрузки, но и узлами логистики, переработки, хранения и распределения товаров между странами и континентами.
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5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угрозы океаническим ресурсам
</a:t>
            </a:r>
            <a:endParaRPr lang="en-US" sz="2415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материалам UNEP, ФАО и МГЭИК; данные приведены как сравнительная визуализация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для океана редко действует изолированно: загрязнение, потепление и перелов усиливают друг друга, ускоряя деградацию экосистем и снижая их восстановительный потенциал.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накопительные воздействия: они одновременно сокращают биоресурсы и ослабляют природную устойчивость прибрежных морских систем.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Перелов и истощение биологических ресурсов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40725" y="1762125"/>
            <a:ext cx="3135612" cy="2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промышленного промысла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40725" y="2056023"/>
            <a:ext cx="3135612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флота и расширение рынков морепродуктов резко увеличили масштабы вылова, особенно в продуктивных шельфовых районах и вблизи крупных промысловых центров.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042375" y="1762025"/>
            <a:ext cx="3135612" cy="2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ограничениям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042375" y="2056023"/>
            <a:ext cx="3135612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ключевыми мерами становятся квоты, сезонные запреты, борьба с браконьерством и развитие аквакультуры, чтобы снизить давление на природные популяции.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3079000" y="3540125"/>
            <a:ext cx="3135612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признаков истощения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079000" y="3872523"/>
            <a:ext cx="3135612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начали сокращаться запасы крупных хищных рыб, а донные экосистемы стали медленнее восстанавливаться после интенсивного траления и постоянной нагрузки.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2234737"/>
            <a:ext cx="3769200" cy="12748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освоения ресурсов океана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 и международных обзоров по морским ресурсам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направления использования океана сочетают хозяйственную пользу и экологические риски.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способа освоения есть пределы: чем выше экономическая отдача, тем важнее контроль, чтобы не разрушить ресурсную базу океана.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5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управление ресурсами Мирового океана
</a:t>
            </a:r>
            <a:endParaRPr lang="en-US" sz="2415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мер от наблюдения за экосистемами до международного контроля соблюдения правил.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регулирование использования океана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812800" y="1852375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1982 года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12800" y="2295025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ООН по морскому праву закрепила современные правила пользования океаном, определив базовые зоны юрисдикции и общие принципы ответственности государств.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12800" y="3216463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12800" y="3659113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помогают согласовывать рыболовство, судоходство и охрану морской среды, особенно там, где ресурсы и маршруты затрагивают интересы нескольких стран.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14550" y="3216463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конфликтов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014550" y="3659113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Правовой режим океана снижает риск споров, потому что устанавливает понятные нормы распределения прав, обязанностей и механизмов урегулирования разногласий.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014550" y="1852375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зоны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5014550" y="2295025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воды, исключительная экономическая зона и континентальный шельф разграничивают, где государство может добывать ресурсы, регулировать промысел и контролировать деятельность.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875" y="1579757"/>
            <a:ext cx="2526600" cy="1964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438" y="1579757"/>
            <a:ext cx="2526600" cy="19640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6013" y="1579757"/>
            <a:ext cx="2526600" cy="1964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океанических ресурсов и новые технологии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555475" y="3748715"/>
            <a:ext cx="24213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в океане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5475" y="4162827"/>
            <a:ext cx="24213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робототехника уже помогает работать там, где человеку сложно и опасно находиться. Подводные аппараты собирают данные о рельефе дна, температуре и состоянии шельфовых экосистем, повышая точность наблюдений и сокращая лишнее вмешательство в природу.
</a:t>
            </a:r>
            <a:endParaRPr lang="en-US" sz="798" dirty="0"/>
          </a:p>
        </p:txBody>
      </p:sp>
      <p:sp>
        <p:nvSpPr>
          <p:cNvPr id="11" name="Text 3"/>
          <p:cNvSpPr txBox="1"/>
          <p:nvPr/>
        </p:nvSpPr>
        <p:spPr>
          <a:xfrm>
            <a:off x="3361350" y="3748715"/>
            <a:ext cx="24213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океан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61350" y="4162827"/>
            <a:ext cx="24213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 модели движения вод позволяют отслеживать течения, миграции рыб и изменения поверхности моря почти в реальном времени. Это делает управление промыслом и морской инфраструктурой более точным и позволяет быстрее замечать экологические риски.
</a:t>
            </a:r>
            <a:endParaRPr lang="en-US" sz="824" dirty="0"/>
          </a:p>
        </p:txBody>
      </p:sp>
      <p:sp>
        <p:nvSpPr>
          <p:cNvPr id="13" name="Text 5"/>
          <p:cNvSpPr txBox="1"/>
          <p:nvPr/>
        </p:nvSpPr>
        <p:spPr>
          <a:xfrm>
            <a:off x="6167225" y="3748715"/>
            <a:ext cx="24213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будущего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167225" y="4162827"/>
            <a:ext cx="24213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перспективе наиболее важными станут устойчивая аквакультура, офшорная ветроэнергетика и избирательная добыча минерального сырья под строгим экологическим контролем. Такой подход соединяет экономическую пользу с требованием беречь морскую среду.
</a:t>
            </a:r>
            <a:endParaRPr lang="en-US" sz="786" dirty="0"/>
          </a:p>
        </p:txBody>
      </p:sp>
      <p:sp>
        <p:nvSpPr>
          <p:cNvPr id="15" name="Text 7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76250"/>
            <a:ext cx="3411900" cy="17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 — ресурс, который нельзя расходовать бездумно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67925" y="2654950"/>
            <a:ext cx="3411900" cy="20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дает пищу, энергию, сырье и транспортные связи, но его возможности не бесконечны. Будущее зависит от науки, международных правил и бережного отношения к морским экосистемам.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2026-06-03T05:15:00Z</dcterms:created>
  <dcterms:modified xsi:type="dcterms:W3CDTF">2026-06-03T05:15:00Z</dcterms:modified>
</cp:coreProperties>
</file>