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война 1930-х–1945 годов: от очагов агрессии к атомной эпохе
</a:t>
            </a:r>
            <a:endParaRPr lang="en-US" sz="3154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охватила мир, начавшись с кризиса безопасности и завершившись атомным ударом.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мир: кризис Версальского порядка и рост реваншизма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система оказалась хрупкой: Германия и другие страны искали пересмотра итогов. На фоне Великой депрессии радикальные идеи получили поддержку, а Лига Наций не могла реально сдерживать нарушителей. Политика умиротворения лишь усиливала агрессоров.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агрессии в 1930-е годы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1931 году Япония захватила Маньчжурию, а затем в 1937-м перешла к полномасштабной войне против Китая. Эти действия показывали готовность игнорировать международные ограничения.
</a:t>
            </a:r>
            <a:endParaRPr lang="en-US" sz="1133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1935–1936 годах Италия завоевала Эфиопию. Слабость и разрозненность санкций стала для агрессоров сигналом, что давление извне не приведёт к остановке.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1936 году Германия ввела войска в Рейнскую область, а в 1938-м после Мюнхенского соглашения присоединила Судетскую область и осуществила аншлюс Австрии. Договорная система последовательно разрушалась.
</a:t>
            </a:r>
            <a:endParaRPr lang="en-US" sz="10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78205"/>
            <a:ext cx="3563700" cy="17870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акты агрессии до 1939 года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дат, агрессоров, событий и реакции международного сообщества показывает, что коллективная безопасность не удерживала границы.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протесты, ни санкции, ни политические договорённости не остановили расширение агрессии: система защиты не заработала.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международным отношениям межвоенного периода (сводное описание событий).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войны по годам, 1939–1945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годом число театров военных действий росло: европейский конфликт постепенно превращался в глобальную войну с несколькими фронтами.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показывает нарастание масштабов и вовлечение новых противников, пока война не охватила Европу, Африку и Азию одновременно.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событий Второй мировой войны; даты: 1939, 1940, 1941, 1942, 1944, 1945.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Молотова–Риббентропа и начало раздела Восточной Европы
</a:t>
            </a:r>
            <a:endParaRPr lang="en-US" sz="2678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и секретные договорённости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августа 1939 года СССР и Германия подписали договор о ненападении. К нему прилагался секретный протокол о разделении сфер влияния в Восточной Европе — важная часть планов сторон.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войск в Польшу и старт новой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Германия напала на Польшу. 17 сентября советские войска вошли в восточные районы Польши, что закрепило начало ликвидации польской государственности на фоне уже идущей войны.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локальные кризисы превратились в мировую войну
</a:t>
            </a:r>
            <a:endParaRPr lang="en-US" sz="2434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эскалации: экономический спад → радикализация → разрушение договоров → сбои коллективной безопасности.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Блицкриг и крах старой европейской безопасности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блицкрига строилась на согласованных действиях танков, авиации, мотопехоты и средств связи. Такой «единый темп» затруднял противнику перестройку обороны и управления.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немецкие войска добились быстрого разгрома за считанные недели. Франция капитулировала в 1940 году после стремительного наступления через Бельгию и Арденны, опираясь на внезапность маршрута.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обеспечивали не только техника, но и скорость решений, логистика и способность быстро вводить войска в прорыв. Это позволяло противостоять попыткам стабилизировать фронт.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сопровождалась репрессиями и созданием административных систем контроля. Одновременно росло сопротивление населения, что превращало военные победы в длительную проблему удержания власти.
</a:t>
            </a:r>
            <a:endParaRPr lang="en-US" sz="10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мобилизация: война против населения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различии фронтов и численности армий объединяет одно: гражданские лица страдали от бомбардировок, блокады, оккупации и массовых убийств.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разрыв между войной на линии фронта и реальностью тыла: масштаб человеческой цены выходил далеко за пределы боевых потерь.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 потерям крупнейших участников Второй мировой войны; точность зависит от методик подсчёта и исторических исследований.
</a:t>
            </a:r>
            <a:endParaRPr lang="en-US" sz="7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и политика уничтожения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идеология превратила войну в систему целенаправленного уничтожения отдельных групп населения. В основе лежала расовая политика, закреплённая государственными решениями и исполнением на местах.
</a:t>
            </a:r>
            <a:endParaRPr lang="en-US" sz="1013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привёл к гибели около 6 млн евреев Европы. Жертвами также стали ромы, люди с инвалидностью, советские военнопленные, политические противники и мирные жители оккупированных территорий.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реализации политики использовались гетто, массовые расстрелы, лагеря смерти и принудительный труд. Эти практики создавали управляемый механизм насилия в масштабе целых регионов.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показал, как государственная идеология может перерасти в организованный геноцид, где бюрократия и насилие работают как единая система, а не как разрозненные преступления.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Сталинград: перелом на Восточном фронте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продолжалась с июля 1942 года по 2 февраля 1943 года и стала одним из главных переломов войны. Для немецкого командования окружение 6-й армии Паулюса стало катастрофой и ударило по мифу о непобедимости вермахта.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обеих сторон исчислялись сотнями тысяч человек, а сама битва показала, что исход решают выносливость, снабжение и контроль над ключевыми территориями. Руины города, карта окружения и уличные бои стали символами этой цены.
</a:t>
            </a:r>
            <a:endParaRPr lang="en-US" sz="11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точки войны в 1942–1944 годах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графика в одновременном давлении на ось по разным направлениям: пока Германия теряла инициативу на Востоке, союзники закреплялись в Средиземноморье и готовили крупное наступление в Западной Европе.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фронтов одновременно переходили в наступательную фазу, державы оси вынужденно распыляли силы. Это сокращало их стратегический манёвр и расширяло возможности союзников.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Второй мировой войны: даты ключевых операций (1942–1944 гг.), обобщение по историческим хронологиям.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тотальной войны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промышленности на нужды фронта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1939–1945 годах промышленность, транспорт, наука и сельское хозяйство работали в логике «всё для фронта». Производственные цепочки перестраивались под военные заказы и обслуживание войск.
</a:t>
            </a:r>
            <a:endParaRPr lang="en-US" sz="807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 как механизм снабжения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 стал важным источником поставок для СССР, Великобритании и других союзников: техникой, продовольствием, сырьём и транспортными ресурсами. Он ускорял восполнение потерь и повышал устойчивость снабжения армии.
</a:t>
            </a:r>
            <a:endParaRPr lang="en-US" sz="830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труда и роль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рабочих рук закрывалась массовым привлечением женщин. Они трудились на заводах и в транспорте, участвовали в медицинском обеспечении и организовывали производство продовольствия, чтобы поддерживать регулярные поставки.
</a:t>
            </a:r>
            <a:endParaRPr lang="en-US" sz="812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Стирание границы между военным и гражданским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«Тотальная война» уменьшала дистанцию между тылом и фронтом: гражданские ресурсы и экономика превращались в часть боевой машины. Итогом становились повышенные нагрузки, жёсткое планирование и приоритет военных задач.
</a:t>
            </a:r>
            <a:endParaRPr lang="en-US" sz="8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452240"/>
            <a:ext cx="3408600" cy="19298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ресурсов и итогов войны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связь между военным вкладом, масштабом потерь и итогом для ключевых участников войны: ресурсы и стратегия напрямую влияли на способность довести конфликт до победного результата.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участия давали разные траектории: кто выдерживал наибольшее стратегическое давление и обеспечивал устойчивость экономики, тот добивался решающего результата при сопоставимых или меньших разрушениях.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итоговым оценкам и историческим справкам о Второй мировой войне (масштабы потерь и роль участников).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атомной бомбардировке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военными решениями на Тихом океане и созданием ядерного проекта, завершившегося применением оружия в августе 1945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Хиросима и Нагасаки: новая граница разрушения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трагедия августа 1945 года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августа 1945 года атомная бомба была сброшена на Хиросиму, а 9 августа — на Нагасаки. В первые минуты погибли десятки тысяч людей, а затем число жертв продолжало расти из‑за ожогов, травм и радиационного поражения.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 радиации и разрушенной городской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долгосрочным последствиям относили онкологические заболевания и генетические риски, а также тяжёлое разрушение городской среды. Так сформировалась качественно новая реальность массового и долговременного ущерба, показанная разрушенными кварталами и свидетельствами выживших.
</a:t>
            </a:r>
            <a:endParaRPr lang="en-US" sz="9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боится большой войны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1939–1945 годов показал, что современная война бьёт не только по армии, но и по гражданским: рушит экономику, срывает международную торговлю и уничтожает культурные центры, делая страдания массовыми и затяжными.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добавило принципиально новый фактор: города и инфраструктура могли быть уничтожены за минуты. Это изменило характер риска — угроза глобальной войны стала не только военной, но и цивилизационной.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страх новой большой войны превратился в практический ориентир политики: государства активнее используют дипломатию, контроль над вооружениями и механизмы сдерживания. Такой подход должен снижать вероятность повторения сценария 1930-х годов.
</a:t>
            </a:r>
            <a:endParaRPr lang="en-US" sz="10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механизмы сдерживания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институт работает в своей логике: одни создают площадку переговоров, другие закрепляют ответственность, а третьи — ограничивают накопление и распространение вооружений.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правовых норм, институтов безопасности и режимов контроля снижает вероятность эскалации. Главная идея — не допустить «окна безнаказанности», как в 1930-е годы.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механизмы безопасности: ООН (1945), Нюрнберг (1945–1946), НАТО (1949), Варшавский договор (1955), ДНЯО (1968) и режимы договоров об ограничении вооружений.
</a:t>
            </a:r>
            <a:endParaRPr lang="en-US" sz="6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1930–1945 годов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Агрессия, не встречающая отпора, обычно расширяется: нарушаются границы, растут аппетиты радикальных режимов, а международная обстановка становится всё более непредсказуемой и опасной для государств всех размеров.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 усиливают популизм и национализм, подталкивая общество к поиску внешнего врага. На этой почве легче оправдывать насилие и «исправлять» итоги предыдущих договорённостей.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Пропаганда, расизм и культ силы превращают массовое насилие в инструмент управления и мобилизации. Когда человеческая ценность обесценивается идеологией, преступления становятся «нормой» для системы.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 работают только при готовности государств защищать их — политически, экономически и, при необходимости, военной силой. Иначе договорённости превращаются в декорацию для агрессора.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очагов агрессии к атомной эпохе: главный вывод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война началась не внезапно: уступки, договорённости, агрессия и просчёты системы накапливались. Завершили её атомные удары по Хиросиме и Нагасаки — и большая война стала угрозой цивилизации.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2026-05-12T23:12:41Z</dcterms:created>
  <dcterms:modified xsi:type="dcterms:W3CDTF">2026-05-12T23:12:41Z</dcterms:modified>
</cp:coreProperties>
</file>