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 неживое вокруг нас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кто живёт, а кто просто рядом.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первокласснику знать живое и неживое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внимательнее смотреть на мир вокруг дома, школы и во дворе. Мы учимся замечать, кто живёт и нуждается в заботе, а что только меняется по-своему и не бывает живым.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живой природе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живой природе, потому что рождается, растёт, дышит, питается и когда-то стареет. У людей, как и у других живых существ, есть свой путь жизни.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живой природе относятся кошки, собаки, птицы, рыбы и многие другие животные. Они двигаются, ищут пищу, растят детёнышей и реагируют на всё, что происходит вокруг.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кусты, травы и цветы тоже живые. Они растут из семени или другого маленького начала, тянутся к свету и со временем меняются, как настоящие живые организмы.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похожи на растения, но они тоже живые. Они появляются, растут, размножаются и имеют свои особенности, которые помогают отличить их от камней, воды и других неживых объектов.
</a:t>
            </a:r>
            <a:endParaRPr lang="en-US" sz="9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растёт и меняется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 становится 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вырастает в собаку, а котёнок — в кошку. У людей тоже есть детство и взрослая жизнь. Живое не появляется сразу большим и готовым.
</a:t>
            </a:r>
            <a:endParaRPr lang="en-US" sz="1238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не рождается сразу красивой и яркой. Она проходит несколько этапов развития, и каждый из них важен. У живых существ изменения идут шаг за шагом.
</a:t>
            </a:r>
            <a:endParaRPr lang="en-US" sz="1239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рост происходит быстро, а иногда очень медленно. Но он всё равно есть. Именно поэтому живое отличается от камня или воды: оно не стоит на месте.
</a:t>
            </a:r>
            <a:endParaRPr lang="en-US" sz="1267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семени к растению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семя маленькое и почти незаметное. Потом из него появляется росток, а позже — взрослое растение. Так живое постепенно проходит свой путь развития.
</a:t>
            </a:r>
            <a:endParaRPr lang="en-US" sz="12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нуждается в питании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ищут пищу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питаются по-разному: одни едят растения, другие — других животных. Каждый вид находит свою пищу, чтобы жить, двигаться и заботиться о потомстве.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питаются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из почвы воду и нужные вещества, а ещё им помогает солнечный свет. Без воды и света растение не сможет хорошо расти и развиваться.
</a:t>
            </a:r>
            <a:endParaRPr lang="en-US" sz="1012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нужна еда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нужна пища, чтобы расти, учиться, играть и быть сильными. Без еды человек быстро слабеет и не может долго оставаться бодрым и здоровым.
</a:t>
            </a:r>
            <a:endParaRPr lang="en-US" sz="1036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поддерживает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нужно всем живым существам. Оно помогает им не только жить, но и меняться, расти и быть готовыми к новым этапам жизни.
</a:t>
            </a:r>
            <a:endParaRPr lang="en-US" sz="10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24942"/>
            <a:ext cx="449100" cy="359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живое дышит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дышит воздухом постоянно, даже когда спит. Дыхание помогает организму работать, а без воздуха человек не может жить.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дыхание тоже обязательно. Кошка, птица и рыбка получают кислород по-разному, но всем он нужен для жизни и движения.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дышат, хотя мы не слышим этого и не видим глазами. Им нужен воздух вместе с водой и светом, чтобы расти.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всем живым существам. Он словно невидимый помощник природы: без него не смогут жить ни люди, ни животные, ни растения.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живое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заметно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человек двигаются быстро: бегают, прыгают, плавают, летают, ходят и наклоняются. Такое движение легко увидеть.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По-своему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двигаются, хотя медленно. Они тянутся к свету, поворачивают листья и постепенно растут вверх.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периоды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 живого бывает разным: иногда оно быстрое, а иногда почти незаметное. Но оно всегда связано с жизнью организма.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 объект по главным признакам жизни и сделать вывод.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неживой природе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лёд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лёд и пар не питаются и не растут, как живые организмы. Они могут менять состояние, но не проходят путь жизни и не становятся взрослыми.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песок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Камни, песок и горы относятся к неживой природе. Они могут крошиться, трескаться или менять форму, но не дышат, не размножаются и не растут как живое.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облака часто двигаются и меняют вид, поэтому могут казаться живыми. Но они не питаются и не имеют признаков жизни, как растения или животные.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снег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снег и другие объекты неживой природы не живут, хотя очень важны для природы. Они помогают живым существам, но сами не являются живыми.
</a:t>
            </a:r>
            <a:endParaRPr lang="en-US" sz="10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неживое меняется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становится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улице лежит твёрдый лёд, а днём он начинает таять. От тепла он превращается в воду, и на месте хрустящей корочки появляется блестящая лужица. С виду всё изменилось, но это всё ещё неживая вода в другом состоянии.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трескается
</a:t>
            </a:r>
            <a:pPr algn="l" indent="0" marL="0">
              <a:lnSpc>
                <a:spcPct val="115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камень стоит долго-долго, а потом в нём появляется трещина. От холода, жары или времени он может расколоться на части. Камень меняет форму, но не становится живым — он просто становится другим.
</a:t>
            </a:r>
            <a:endParaRPr lang="en-US" sz="9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Машина, вентилятор и облака двигаются, но не живут. Значит, движение — только один из признаков, и по нему одному судить нельзя.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показывают, что движение само по себе ещё не означает жизнь.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это живые организмы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семени к растению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начинает жизнь с маленького семени. Потом появляется росток, он крепнет, тянется вверх и со временем превращается во взрослое растение с новыми частями.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растения есть корни, стебель, листья, цветки и плоды. Каждая часть помогает ему жить, получать воду, расти и образовывать новые семена.
</a:t>
            </a:r>
            <a:endParaRPr lang="en-US" sz="1074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свет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необходимы вода, свет и тепло. Без них они слабеют, хуже растут и могут погибнуть, поэтому за ними важно ухаживать аккуратно и регулярно.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Разные, но живые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живой природе относятся деревья, кусты, травы и цветы. Они выглядят по-разному, но у всех есть общие признаки жизни, как у других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4127" y="1808825"/>
            <a:ext cx="2647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человек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двигаются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могут бегать, прыгать, плавать или летать. Они сами ищут пищу, спасаются от опасности и приспосабливаются к условиям вокруг себя.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детёнышах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заботятся о своих детёнышах: кормят их, защищают и учат находить еду. Так у них продолжается жизнь и появляется потомство.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тоже живой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живой природе, потому что растёт, дышит, питается и двигается. Он умеет говорить, думать и учиться, но остаётся живым организмом.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могут не только жить, но и делать много дел: читать, писать, строить, помогать другим. Эти умения не отменяют главных признаков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тоже живые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гриба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грибов есть шляпка и ножка. Такая форма помогает легко узнать гриб в лесу и отличить его от камня, ветки или листа.
</a:t>
            </a:r>
            <a:endParaRPr lang="en-US" sz="1286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новые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грибов есть маленькие споринки. Из них со временем вырастают новые грибы, поэтому грибы могут продолжать свой жизненный путь.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осторожность и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нельзя путать с неживыми предметами. Они живые, поэтому к ним относятся внимательно, особенно если встречают их в лесу или на лугу.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похожи на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отличаются от растений, но это не делает их неживыми. Они относятся к живой природе, потому что растут, питаются и размножаются.
</a:t>
            </a:r>
            <a:endParaRPr lang="en-US" sz="12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узнают, что перед ними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сравнивают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сравнивают предметы между собой: растение и камень, кошку и игрушку, воду и дерево. Так легче увидеть, у кого есть признаки жизни.
</a:t>
            </a:r>
            <a:endParaRPr lang="en-US" sz="1036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помощников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наблюдений подходят глаза, лупа и дневник наблюдений. Они помогают рассматривать мелкие детали и записывать, как меняется объект со временем.
</a:t>
            </a:r>
            <a:endParaRPr lang="en-US" sz="980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наблюдают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живой предмет или нет, человек внимательно смотрит на него. Наблюдение помогает заметить движение, рост, изменения формы и другие важные признаки.
</a:t>
            </a:r>
            <a:endParaRPr lang="en-US" sz="916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объект растёт, питается, дышит и размножается, его относят к живому. Если таких признаков нет, перед нами неживая природа или вещь человека.
</a:t>
            </a:r>
            <a:endParaRPr lang="en-US" sz="10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 неживое рядом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Живым существам нужны вода и воздух. Без них растения, животные и человек не могут жить, поэтому неживые объекты тоже очень важны.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 помогают растениям расти, а животным и людям — чувствовать себя лучше. Неживые предметы создают условия, в которых может жить природа.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рядом находятся деревья, трава, птицы, камни, почва и ручей. Здесь живое и неживое не спорят, а просто живут рядом.
</a:t>
            </a:r>
            <a:endParaRPr lang="en-US" sz="103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объекты дают другим воду, укрытие или свет. Поэтому в природе всё связано, как в большой дружной команде, где у каждого своя роль.
</a:t>
            </a:r>
            <a:endParaRPr lang="en-US" sz="10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определить: живое или неживое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проверить признаки жизни и сделать верный вывод.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сравнении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Движется — не значит живое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течёт, а облака плывут по небу, но они не относятся к живой природе. Движение бывает и у неживых объектов.
</a:t>
            </a:r>
            <a:endParaRPr lang="en-US" sz="1244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признаки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проверять, есть ли рост, питание, дыхание, движение по-своему и размножение. Один признак ещё не даёт ответа.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смотреть на объект спокойно и внимательно, а не угадывать на глаз. Тогда можно правильно отличить живое от неживого.
</a:t>
            </a:r>
            <a:endParaRPr lang="en-US" sz="1176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на месте — не значит неживое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может выглядеть неподвижным, но оно растёт и дышит. Значит, важно не торопиться с выводом, если объект просто не бегает.
</a:t>
            </a:r>
            <a:endParaRPr lang="en-US" sz="12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77909"/>
            <a:ext cx="449100" cy="39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знание важно каждый день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понимаем, что растение живое, мы не ломаем ветки и не рвём лишние цветы. Так природе легче расти и радовать нас.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признаков жизни помогает относиться к животным внимательно: не пугать их, не обижать и помнить, что им нужна помощь и уход.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чистую воду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живым существам, поэтому её нельзя загрязнять. Чистая вода помогает растениям, животным и человеку жить здорово и спокойно.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красоту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мир внимательнее, легче увидеть красоту листьев, травы, неба и ручья. Тогда хочется беречь природу, а не портить её.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 неживое: научились отличать!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узнали главные признаки жизни и научились не путать живое с неживым. Теперь природу вокруг можно рассматривать внимательнее, умнее и добрее — почти как маленький исследователь.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2026-05-25T16:29:17Z</dcterms:created>
  <dcterms:modified xsi:type="dcterms:W3CDTF">2026-05-25T16:29:17Z</dcterms:modified>
</cp:coreProperties>
</file>