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цивилизация: основные темы и задачи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историю, культуру, открытия и влияние древнего Китая на мир.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природная среда формирования Китая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 развивался в долинах рек Хуанхэ и Янцзы, где плодородная земля и вода способствовали сельскому хозяйству, росту населения и формированию первых государств со своей письменностью.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династии и их вклад в развитие Китая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Ся: мифы и истоки первой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Считается первой династией Китая, существовавшей с 2070 по 1600 гг. до н. э. её власть покрыта легендами, но именно в этот период сформировались основы государственного управления.
</a:t>
            </a:r>
            <a:endParaRPr lang="en-US" sz="1009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Шан: начало бронзовой культуры и письменности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Шан (1600–1046 до н. э.) раскрыла искусство обработки бронзы и развила древнейшую китайскую письменность — иероглифы, сохранившиеся на гадальных костях.
</a:t>
            </a:r>
            <a:endParaRPr lang="en-US" sz="1042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Чжоу: философские и политические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Чжоу (1046–256 до н. э.) ознаменовалось расцветом философии, включая учения Конфуция и Лао-цзы, а также закреплением феодальной системы управления.
</a:t>
            </a:r>
            <a:endParaRPr lang="en-US" sz="1057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и Хань: объединение и развитие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Цинь (221–206 до н. э.) создала централизованное государство и начала строительство Великой стены, а Хань (206 до н. э.–220 н. э.) способствовала развитию торговли и научных достижений.
</a:t>
            </a:r>
            <a:endParaRPr lang="en-US" sz="9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территорий и заселение Китая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от Хуанхэ к Янцзы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освоение южных областей способствовало увеличению пахотных земель и урбанизации, что поддерживало демографический рост и культурное разнообразие.
</a:t>
            </a:r>
            <a:endParaRPr lang="en-US" sz="864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миграции и демографический взрыв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населения внутри страны происходили в поисках плодородной земли и безопасности, что приводило к смешению этнических групп и разнообразию культур.
</a:t>
            </a:r>
            <a:endParaRPr lang="en-US" sz="850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и формирование многонационального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стал центром торговли и ремёсел, а активный обмен опытом между этническими сообществами укреплял объединённое китайское государство.
</a:t>
            </a:r>
            <a:endParaRPr lang="en-US" sz="854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и верховная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был центральной фигурой, считающейся сыном Неба, управлявшим страной с помощью бюрократии и законов, поддерживая порядок и единство.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 чиновники — управляющая элита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аристократы и административные чиновники курировали управление, основываясь на системе конкурсов и родственных связях.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Крестьяне, ремесленники и торговцы — экономическая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кормили страну, ремесленники изготавливали изделия, а торговцы обеспечивали обмен товарами, создавая основу для устойчивого развития.
</a:t>
            </a:r>
            <a:endParaRPr lang="en-US" sz="889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 и классы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религий на культуру и повседневную жизнь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— основа социальной гармонии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Конфуция усиливало приверженность семейным ценностям, уважению к старшим и моральному поведению, что формировало социальный порядок и лояльность.
</a:t>
            </a:r>
            <a:endParaRPr lang="en-US" sz="854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— путь единения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пропагандировал жизнь в согласии с природными циклами, поиски внутреннего спокойствия и гармонии, а также уважение к естественному миру.
</a:t>
            </a:r>
            <a:endParaRPr lang="en-US" sz="979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— учение о просветлении и сострадании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буддийских идей способствовала духовному развитию, преодолению страданий и введению новых обрядов, расширяя религиозные горизонты общества.
</a:t>
            </a:r>
            <a:endParaRPr lang="en-US" sz="841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Аграрное хозяйство — фундамент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риса, пшеницы и проса с применением ирригации улучшало урожайность и обеспечивало продовольственную безопасность населения.
</a:t>
            </a:r>
            <a:endParaRPr lang="en-US" sz="937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развитие и сельскохозяйственные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быков для пахоты и развитие хлопководства повышали эффективность труда и способствовали экономическому росту.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и поддержка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совершенствование технологий питания и земледелия позволяло увеличивать численность жителей и укреплять экономическую базу государства.
</a:t>
            </a:r>
            <a:endParaRPr lang="en-US" sz="920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технологические новшества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глобальное значение Великого шелкового пути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шелка и уникальных товаров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 позволял доставлять в Западный мир шелк, чай и керамические изделия, которые пользовались высоким спросом и ценились за качество.
</a:t>
            </a:r>
            <a:endParaRPr lang="en-US" sz="880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товаров и культурных 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Запада в Китай привозили лошадей, стеклянные изделия и драгоценности, что обогащало культуру и расширяло ассортимент потребительских товаров.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торговли на экономику и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 стимулировал развитие ремёсел, художественных стилей и научных знаний, укрепляя связи между различными цивилизациями.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включало изучение конфуцианских классиков, каллиграфии и истории, формируя интеллектуальный фундамент будущих чиновников и ученых.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Императорские академии собирали выдающихся ученых, поддерживая исследовательские традиции и сохранение знаний в разных областях.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образования и научная жизнь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дисциплины, уважения к предкам и преданности учению поддерживали культурную преемственность и социальную гармонию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изобретения Древнего Китая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бумаги и её влияние на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105 году н. э. была создана бумага, что облегчило хранение и передачу знаний, сделав образование доступнее широким слоям населения.
</a:t>
            </a:r>
            <a:endParaRPr lang="en-US" sz="1094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— революция в навигации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во II веке до н. э. изобретённый компас позволил точнее ориентироваться в путешествиях, что расширило торговые и культурные связи Китая.
</a:t>
            </a:r>
            <a:endParaRPr lang="en-US" sz="1042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Порох: изменение военного дела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 веке изобретение пороха привело к новым видам оружия и тактике боя, значительно влияя на методы войны в Китае и за его пределами.
</a:t>
            </a:r>
            <a:endParaRPr lang="en-US" sz="1191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и распространение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868 году н. э. была разработана технология печати деревянными формами, что ускорило тиражирование книг и способствовало культурному развитию.
</a:t>
            </a:r>
            <a:endParaRPr lang="en-US" sz="10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45" y="2327342"/>
            <a:ext cx="1987980" cy="2630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985" y="2327342"/>
            <a:ext cx="1987980" cy="26300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5880" y="2327342"/>
            <a:ext cx="1987980" cy="26300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97700" y="2327342"/>
            <a:ext cx="1987980" cy="263009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 и производства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607847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шелководства и 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Шелководство было ключевым ремеслом, которое принесло Китаю не только богатство, но и международную известность. Китайские мастера развили уникальные техники выращивания шелковичных червей и производства шелка высочайшего качества.
</a:t>
            </a:r>
            <a:endParaRPr lang="en-US" sz="692" dirty="0"/>
          </a:p>
        </p:txBody>
      </p:sp>
      <p:sp>
        <p:nvSpPr>
          <p:cNvPr id="13" name="Text 2"/>
          <p:cNvSpPr txBox="1"/>
          <p:nvPr/>
        </p:nvSpPr>
        <p:spPr>
          <a:xfrm>
            <a:off x="2682887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 — гордость китайской керамики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фарфора требовало особых знаний и мастерства, сочетая красоту и прочность изделий. Китайский фарфор ценился в Европе и Азии, став важным элементом торговли и культурного обмена.
</a:t>
            </a:r>
            <a:endParaRPr lang="en-US" sz="736" dirty="0"/>
          </a:p>
        </p:txBody>
      </p:sp>
      <p:sp>
        <p:nvSpPr>
          <p:cNvPr id="14" name="Text 3"/>
          <p:cNvSpPr txBox="1"/>
          <p:nvPr/>
        </p:nvSpPr>
        <p:spPr>
          <a:xfrm>
            <a:off x="4743782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изделия и лакированная посуда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древнего Китая создавали изысканные бронзовые сосуды и украшения, а также лаковые изделия с сложным орнаментом. Эти товары пользовались спросом как внутри страны, так и за её пределами.
</a:t>
            </a:r>
            <a:endParaRPr lang="en-US" sz="736" dirty="0"/>
          </a:p>
        </p:txBody>
      </p:sp>
      <p:sp>
        <p:nvSpPr>
          <p:cNvPr id="15" name="Text 4"/>
          <p:cNvSpPr txBox="1"/>
          <p:nvPr/>
        </p:nvSpPr>
        <p:spPr>
          <a:xfrm>
            <a:off x="6805602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 нефриту — символ статуса и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Нефритовая резьба требовала особой точности и художественного вкуса. Изделия из нефрита служили символом власти, духовной силы и утончённого вкуса у знати и правителей.
</a:t>
            </a:r>
            <a:endParaRPr lang="en-US" sz="792" dirty="0"/>
          </a:p>
        </p:txBody>
      </p:sp>
      <p:sp>
        <p:nvSpPr>
          <p:cNvPr id="16" name="Text 5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была приблизительная численность населения Китая во II веке нашей эры.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династии Хань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II веке н. э. переписи фиксировали около 57 миллионов человек в империи. Система императорских экзаменов давала возможность талантливым людям занимать государственные посты. Эта организация способствовала эффективному управлению огромной страной.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школы Китая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выделяет важность ритуалов, семейных ценностей и социальной ответственности, формируя моральные основы общества и укрепляя порядок.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проповедует единство с природой и поиски внутренней гармонии через отказ от излишних амбиций и следование естественному пути.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Легизм настаивает на строгом законе и порядке, подчёркивая необходимость чётких правил и наказаний для стабильности государства.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Моизм пропагандирует идеалы универсальной любви, равенства и взаимопомощи, выступая за справедливость и мир во всём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Гадательные знаки на костях — первые письменные образцы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китайские письменные знаки встречаются на костях животных, использовавшихся для гаданий. Эти надписи отражали религиозные практики и были важны для принятия решений в древних государствах.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иероглифов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гадальные знаки превратились в сложную систему иероглифов, ставшую основой письменности. Иероглифы служили для записи законов, истории и литературы, что способствовало развитию культуры.
</a:t>
            </a:r>
            <a:endParaRPr lang="en-US" sz="897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грамотности с книгопечатанием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печатного станка значительно повысило доступность книг и знаний. Благодаря этому грамотность стала шире распространяться среди населения, а обучение — более эффективным.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письменность в Древнем Китае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праздники и обычаи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— время обновления и семейных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праздник в Китае продолжается до двух недель. Люди украшают дома, запускают фейерверки и проводят время с близкими, соблюдая древние обряды и символику.
</a:t>
            </a:r>
            <a:endParaRPr lang="en-US" sz="83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конверты — символ удачи и благополучия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празднования родственники и друзья дарят красные конверты с деньгами, считая, что это приносит счастье и отгоняет злых духов, сохраняя благополучие в семье.
</a:t>
            </a:r>
            <a:endParaRPr lang="en-US" sz="833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фонарей и массовые мероприятия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сопровождается зрелищными событиями — пуск фонарей в небо, театральные представления и общие трапезы создают атмосферу радости и объединяют людей в едином праздновании.
</a:t>
            </a:r>
            <a:endParaRPr lang="en-US" sz="885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Буддийские монастыри были не только религиозными центрами, но и учреждениями, где изучали медицину и переводили научные труды.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Даосские храмы служили местами духовных практик и образовательных занятий, влияя на формирование моральных норм и философии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Конфуцианские академии готовили государственных служащих и пропагандировали правильные ценности через обучение классическим текстам и этике.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и образования в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символ обороны и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грандиозная конструкция протянулась на тысячи километров, защищая империю от северных кочевников. Её строительство объединило многих народов и стало памятником инженерного гения.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терракотовых воинов — вечная охрана императора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гробнице Цинь Шихуанди обнаружена уникальная коллекция скульптур солдат и лошадей, демонстрирующая высокий уровень мастерства и веру в загробную жизнь правителей.
</a:t>
            </a:r>
            <a:endParaRPr lang="en-US" sz="833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Запретный город — центр императорской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огромный дворцовый комплекс олицетворял абсолютную власть и богатство династии. Его архитектура отражает глубокие философские и культурные традиции Китая.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памятники и архитектурное наследие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культурные достижения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на шёлке — изысканная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изображали природу и сцены из жизни, используя тонкие краски и кисти. Эти работы ценили за детальность и гармонию, передавая глубину китайской эстетики.
</a:t>
            </a:r>
            <a:endParaRPr lang="en-US" sz="835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как высокое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письмо воспринималось как проявление внутреннего мира мастера. Каллиграфия играла важную роль в культуре и служила способом выражения духовных и философских идей.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театральное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музыкальные инструменты создавали особую атмосферу на праздниках и церемониях. Театр сочетал драму, музыку и танец, отражая богатство народных традиций.
</a:t>
            </a:r>
            <a:endParaRPr lang="en-US" sz="83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шелка и других ценных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мастера производили шелк, фарфор и специи, которые пользовались спросом в Индии, Персии и Европе, укрепляя экономические и культурные связи между регионами.
</a:t>
            </a:r>
            <a:endParaRPr lang="en-US" sz="90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идей и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шелковый путь распространялись не только товары, но и научные знания, религии и философские учения, что способствовало развитию многих древних цивилизаций.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 и культурные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способствовала взаимному обогащению ремесленных традиций и художественных стилей, влияя на архитектуру, искусство и повседневную жизнь народов вдоль пути.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связи и значение шелкового пути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Китая и его влияние на 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цивилизация оставила богатое культурное и научное наследие, которое продолжает формировать нашу жизнь. Урок истории учит ценить традиции, инновации и важность культурного взаимопонимания.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2026-05-10T14:46:44Z</dcterms:created>
  <dcterms:modified xsi:type="dcterms:W3CDTF">2026-05-10T14:46:44Z</dcterms:modified>
</cp:coreProperties>
</file>