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и четырёхугольники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Поищем фигуры вокруг себя: у них есть стороны, вершины и углы.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помогают видеть форму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форму, легче узнавать предметы, считать стороны и сравнивать фигуры. Это полезно в школе, дома и даже на улице.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— это фигура, которая состоит только из прямых отрезков. Все её стороны соединяются друг с другом и образуют замкнутый контур.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линия не замкнута или хотя бы одна часть кривой, это уже не многоугольник. У таких фигур есть свои правила, и они другие.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многоугольника есть вершины — места, где встречаются стороны. Между сторонами внутри фигуры находятся углы, по ним тоже можно узнавать фигуру.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многоугольника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соединяет две вершины, поэтому удобно идти по фигуре по порядку и не пропускать ни одного уголка. Так легче сосчитать все стороны правильно.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уголок фигуры, а угол находится между двумя сторонами внутри неё. На рисунках части фигуры часто выделяют разными цветами, чтобы их было проще заметить.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сторон у фигур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Пятиугольник имеет 5 сторон. Если сторон становится больше, фигура выглядит сложнее, но правило остаётся тем же: по числу сторон можно узнать её название.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имеет 3 стороны, поэтому у него 3 вершины и 3 угла. Это самая простая замкнутая фигура.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имеет 4 стороны. У него уже 4 вершины и 4 угла, а фигур с таким числом сторон очень много.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имеет 6 сторон. Названия многих многоугольников подсказывают, сколько у них сторон, будто сама фигура шепчет ответ.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отличает четырёхугольник от треугольника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«Многоугольники и четырёхугольники»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четырёхугольника сторон на одну больше, чем у треугольника. Поэтому у него появляется ещё одна вершина и ещё один угол.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— фигура-аккуратист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4 стороны одинаковые, а все углы прямые. Его легко узнать, потому что он выглядит очень ровным и собранным, как школьная тетрадь без загнутых уголков.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близкий сосед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тоже 4 стороны и 4 прямых угла. Но соседние стороны могут быть разной длины, поэтому он бывает вытянутым или широким, как окно или книга.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четырёхугольники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все стороны равны. Он похож на наклонённый квадрат, но его углы могут быть не прямыми, поэтому важно смотреть внимательнее.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противоположные стороны параллельны. Фигура как будто чуть наклонилась в сторону, но стороны всё равно идут дружными парами.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трапеции есть только одна пара параллельных сторон. Её легко узнать среди других четырёхугольников, если не торопиться и спокойно проверить стороны.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четырёхугольник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Считаем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фигуры 4 стороны, она уже относится к четырёхугольникам. Если сторон меньше или больше, нужно искать другое название.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Проверяем стороны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равны, это может быть квадрат или ромб. Если параллельна только одна пара сторон, перед нами трапеция.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Смотрим на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прямые углы подсказывают, что фигура похожа на квадрат или прямоугольник. Если углы наклонены, нужно проверить стороны внимательнее.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стороны, затем проверяют углы и параллельность сторон.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см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периметр квадрата со стороной 2 см.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Складывая длины всех сторон, мы находим границу фигуры. Для первоклассника это удобный способ потренировать счёт и проверить себя на простых примерах.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как прямоугольник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окно в классе или дома часто напоминает прямоугольник. У него легко заметить четыре стороны и четыре угла. Поэтому такую форму удобно узнавать даже без линейки и долгих подсчётов.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книга в ладони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учебник и альбом обычно тоже имеют прямоугольную форму. Это помогает аккуратно складывать их в портфель и быстро сравнивать по размеру. Фигура знакома, как старый добрый школьный товарищ.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дорожные знаки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полу можно увидеть квадратную плитку, а на улице — треугольные и квадратные знаки. Такие предметы показывают, что геометрия не живёт только в тетради. Она прячется почти на каждом шагу.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вокруг нас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фигуры похожи и чем отличаются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два четырёхугольника могут выглядеть совсем по-разному. Один будет похож на «ровный домик», другой — на наклонённую рамку, но оба всё равно останутся четырёхугольниками.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многоугольники строятся из прямых отрезков, поэтому у них есть стороны, вершины и углы. Это общие признаки, по которым фигуры можно сразу узнать.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различаются количеством сторон: у треугольника их три, у четырёхугольника — четыре. Чем больше сторон, тем больше вершин и углов, и тем сложнее рисунок.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простую фигуру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Выбираем точки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несколько точек на листе. Это будут будущие вершины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Соединяем по порядку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соединяют прямыми отрезками одну за другой. Так появляются стороны.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Считаем стороны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получилось 3 отрезка — это треугольник, если 4 — четырёхугольник. Очень удобно!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Замыкаем линию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Последнюю точку соединяют с первой. Только тогда фигура становится законченной.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у простых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очень любит порядок: у него четыре оси симметрии, и при сгибании пополам части совпадают. Такая фигура выглядит одинаково с разных сторон, будто нарисована по линейке и с хорошим настроением.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осей симметрии меньше — две. Ромб тоже может быть симметричным, если его мысленно разделить пополам. Симметрия помогает фигурам выглядеть аккуратно и «дружить» со своим отражением.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посмотри на параллельность сторон. У параллелограмма противоположные стороны параллельны, а у трапеции — только одна пара. Так фигуры перестают путаться между собой.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 стороны. У квадрата все стороны равны, а у прямоугольника равны только противоположные стороны. Эта разница очень важна и помогает не ошибиться.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углы. У квадрата и прямоугольника все углы прямые, а у ромба и параллелограмма они могут быть наклонёнными, как у фигуры в движении.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число сторон. Если их четыре, фигура уже относится к четырёхугольникам. Это самый простой и надёжный первый шаг.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фигуры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многоугольника к четырёхугольнику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числу сторон и признакам углов определить вид простой фигуры.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8885" y="219295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20900"/>
            <a:ext cx="317700" cy="28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пригодятся эти знания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рисует дом, окно или узор, знание фигур помогает сделать линии ровными и аккуратными. Так рисунок получается понятнее и красивее.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Квадраты, прямоугольники и треугольники часто складываются в орнаменты. Если узнавать их по форме, легче повторять красивый рисунок без ошибок.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Вырезание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ножницами полезно понимать, где у фигуры стороны и вершины. Это помогает вырезать нужную форму без спешки и лишних «хвостиков».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предметы по форме, дети тренируют глазомер и внимание к деталям. Это полезно не только на математике, но и в повседневных делах.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 фигурами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Осмотрись вокруг и найди предметы, похожие на квадрат, прямоугольник или треугольник. Можно начать с тетради, плитки или дорожного знака. Потом посчитай стороны и вершины.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Проверь, одинаковы ли стороны и есть ли прямые углы. Если хочешь, сравни два предмета между собой. Так геометрия быстро становится знакомой и совсем не страшной.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которые умеют рассказывать о мире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легко узнать по прямым сторонам, вершинам и углам. Если у фигуры четыре стороны, она становится четырёхугольником, а знакомые примеры вокруг нас можно замечать каждый день.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2026-05-20T12:11:22Z</dcterms:created>
  <dcterms:modified xsi:type="dcterms:W3CDTF">2026-05-20T12:11:22Z</dcterms:modified>
</cp:coreProperties>
</file>