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природа: единая система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зависит от природы и одновременно меняет её условия.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обществознания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уже влияют на здоровье, экономику, миграцию и безопасность. Поэтому обществознание рассматривает природу не отдельно, а как часть взаимосвязи с политикой, правом, производством и социальной ответственностью.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основа общественной жизни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выполняют незаменимые функции: регулируют климат, очищают воду, поддерживают плодородие почв и сохраняют природное равновесие, без которого хозяйство становится более затратным и уязвимым.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реки, моря и почвы — не просто ресурсы, а основа устойчивости экономики, здоровья населения и качества жизни; их разрушение быстро отражается на всем обществе.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обеспечивает общество водой, воздухом, пищей, сырьём, энергией и пространством для расселения, а значит создаёт материальные условия существования цивилизации и повседневной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отношение человека к природе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общество: жизнь по ритмам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аграрных обществах люди зависели от сезона, климата и местных ресурсов. Хозяйство было ограничено ручным трудом, поэтому воздействие на природу оставалось сравнительно локальным и не столь масштабным.
</a:t>
            </a:r>
            <a:endParaRPr lang="en-US" sz="93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эпоха: ускорение добычи и загрязнения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промышленность резко увеличила потребление угля, нефти и металлов. Заводы, транспорт и рост городов усилили выбросы, а природа всё чаще воспринималась как источник сырья и пространство для производства.
</a:t>
            </a:r>
            <a:endParaRPr lang="en-US" sz="908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Современность: поиск баланса и устойчивости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XX–XXI веках экологический кризис стал глобальной темой, а идея устойчивого развития объединила экономический рост, социальную справедливость и охрану природы. Теперь приоритетом становится не покорение среды, а ответственное взаимодействие с ней.
</a:t>
            </a:r>
            <a:endParaRPr lang="en-US" sz="8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экологической нагрузки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где сосредоточены основные воздействия на окружающую среду и куда прежде всего направляют меры снижения вреда.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связана с энергией и транспортом; значит, эффективность и чистые технологии дают самый заметный эффект.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обобщённым материалам ООН, ВОЗ и IPCC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его последствия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транспорт, теплоэлектростанции, промышленность и сжигание отходов — главные источники загрязнения воздуха в городах и промышленных районах.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опасность представляют мелкие частицы PM2.5: они проникают глубоко в дыхательную систему и повышают риск болезней лёгких и сердца.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ситуация ухудшается из-за плотной застройки, интенсивного движения и нехватки зелёных зон, которые могли бы частично очищать воздух.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качество воздуха сокращает продолжительность жизни, повышает расходы на здравоохранение и снижает работоспособность населения, то есть имеет и социальные, и экономические последствия.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741828"/>
            <a:ext cx="4225529" cy="18331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экологические угрозы и их последствия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источники формируют основные экологические риски и почему они затрагивают разные сферы жизни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угрозы связаны между собой: загрязнение, дефицит ресурсов и утрата видов одновременно ослабляют здоровье, экономику и продовольственную безопасность.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ВОЗ, IPCC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экологическая проблема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 основе логики общественного потребления и производственной цепочки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84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781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4376" y="1845741"/>
            <a:ext cx="658031" cy="5264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0674" y="1779938"/>
            <a:ext cx="658030" cy="65803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 их влияние на общество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7312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засухи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средней температуры усиливает волны жары и длительные засушливые периоды. Это повышает нагрузку на здоровье людей, снижает урожайность и усложняет снабжение водой в уязвимых регионах.
</a:t>
            </a:r>
            <a:endParaRPr lang="en-US" sz="1241" dirty="0"/>
          </a:p>
        </p:txBody>
      </p:sp>
      <p:sp>
        <p:nvSpPr>
          <p:cNvPr id="12" name="Text 3"/>
          <p:cNvSpPr txBox="1"/>
          <p:nvPr/>
        </p:nvSpPr>
        <p:spPr>
          <a:xfrm>
            <a:off x="2019422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и наводнения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атмосфера удерживает больше влаги, поэтому возрастает риск сильных дождей и паводков. Они повреждают жильё, дороги, сети водоснабжения и другие элементы инфраструктуры.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65720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 сельского хозяйства
</a:t>
            </a:r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нестабильность нарушает сроки посевов, увеличивает потери урожая и делает производство менее предсказуемым. В результате растут цены на продукты и возрастает зависимость от внешних поставок.
</a:t>
            </a:r>
            <a:endParaRPr lang="en-US" sz="1116" dirty="0"/>
          </a:p>
        </p:txBody>
      </p:sp>
      <p:sp>
        <p:nvSpPr>
          <p:cNvPr id="14" name="Text 5"/>
          <p:cNvSpPr txBox="1"/>
          <p:nvPr/>
        </p:nvSpPr>
        <p:spPr>
          <a:xfrm>
            <a:off x="5312017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городов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особенно чувствительны к перегреву, дефициту воды и перебоям в работе транспорта. Плотная застройка и высокая численность населения усиливают масштабы возможного ущерба.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95831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отражается на здоровье, доходах и ощущении стабильности. Поэтому это не только природная, но и общественная проблема, влияющая на экономику и повседневную жизнь.
</a:t>
            </a:r>
            <a:endParaRPr lang="en-US" sz="12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пространство экологических решений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создают значительную часть выбросов и отходов, но именно здесь быстрее всего внедряются решения: общественный транспорт, энергоэффективные здания, раздельный сбор мусора и велоинфраструктура.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улиц и дворов снижает перегрев воздуха, уменьшает шум и улучшает микроклимат. Так городская среда становится местом, где экологическая политика заметна каждому жителю ежедневно.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обращения с отходами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переработке особенно важен для городов, где объем отходов быстро растет из-за высокой плотности 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Наименее экологичны захоронение и сжигание; приоритет должны иметь сокращение отходов, переработка и повторное использование.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материалам UNEP и OECD; оценочные значения для визуализации, 2024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стратегический ресурс общества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воспринималась как естественная основа поселений, земледелия и ремесла; доступ к ней определял размещение городов и хозяйственную специализацию территорий.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и городской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промышленности и населения усилило водопотребление, а загрязнение рек и озер стало заметной социальной и санитарной проблемой.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чистой воды связан не только с природными условиями, но и с износом сетей, неэффективным водопользованием и неравномерным распределением ресурсов.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Перспектива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водопотребление, модернизация инфраструктуры и охрана источников воды становятся необходимыми условиями здоровья, справедливости и экономической стабильности.
</a:t>
            </a:r>
            <a:endParaRPr lang="en-US" sz="13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устойчивость экосистем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живых организмов делает экосистемы более устойчивыми: разные виды взаимно поддерживают опыление, круговорот веществ, почвообразование и природное равновесие.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исчезает один вид, нарушаются пищевые цепи и ослабевает способность природы восстанавливаться после засух, пожаров, загрязнений и других нагрузок.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браконьерство, загрязнение и дробление мест обитания ускоряют сокращение численности видов и уменьшают природные ресурсы, доступные человеку.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 защищает сельское хозяйство, воду, почвы и климатические функции экосистем, а значит, напрямую поддерживает качество жизни общества.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выбора к общественной ответственности
</a:t>
            </a:r>
            <a:endParaRPr lang="en-US" sz="247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распространения экологического поведения от человека к институтам общества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право и государственная политика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право устанавливает обязательные правила для выбросов, отходов и охраны природных объектов, чтобы ограничить вред хозяйственной деятельности и защитить общественные интересы.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применяет контроль, штрафы, лицензирование и экономические стимулы, создавая условия, при которых экологичные технологии становятся выгоднее и доступнее.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соглашения, включая Парижское соглашение, показывают: охрана природы требует согласованных действий стран и связывает экологическую ответственность с развитием экономики.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грамотность и участие школьников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работают эффективнее, когда знания подкрепляются практикой: акциями, исследованиями, волонтерством и обсуждением локальных проблем.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экологической грамотности обычно сопровождается большей вовлеченностью школьников в реальные действия и формированием устойчивых привычек.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 материалам ЮНЕСКО и школьных практик экологического образования; условные значения для визуализации, 2024
</a:t>
            </a:r>
            <a:endParaRPr lang="en-US" sz="9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успешных экологических решений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одного квартала установили понятную систему контейнеров и договорились о регулярной сортировке. Через несколько месяцев мусорный поток стал заметно чище, а во дворе появилось больше осознанности и взаимной ответственности.
</a:t>
            </a:r>
            <a:endParaRPr lang="en-US" sz="107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которая экономит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образовательном здании заменили освещение, начали контролировать расход воды и организовали сбор макулатуры. Это снизило затраты и превратило экономию ресурсов в часть повседневной культуры учеников.
</a:t>
            </a:r>
            <a:endParaRPr lang="en-US" sz="1053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парк вместо пустыря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местных жителей помогла превратить заброшенную территорию в зеленую зону с деревьями и дорожками. Парк улучшил микроклимат района и стал местом общения, прогулок и экологических акций.
</a:t>
            </a:r>
            <a:endParaRPr lang="en-US" sz="11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интересов общества и природы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где потребности общества сталкиваются с ограниченностью природных ресурсов и как можно снизить нагрузку без отказа от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достигается не снижением потребностей общества, а их согласованием с природными пределами и восстановительными возможностями экосистем.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ООН, ВОЗ и IPCC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зависит от выбора сегодняшнего дня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352705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Ближайшая перспектива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общество делает ставку на экономию ресурсов и чистые технологии, снижается нагрузка на природу и возрастает устойчивость экономики.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30007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решение о потреблении, транспорте и энергии уже влияет на объем выбросов, состояние экосистем и качество жизни в ближайшие годы.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278608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Среднесрочный результат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экосистем, справедливый доступ к благам и ответственное производство укрепляют здоровье населения, социальное доверие и безопасность городов.
</a:t>
            </a:r>
            <a:endParaRPr lang="en-US" sz="1358" dirty="0"/>
          </a:p>
        </p:txBody>
      </p:sp>
      <p:sp>
        <p:nvSpPr>
          <p:cNvPr id="13" name="Text 5"/>
          <p:cNvSpPr txBox="1"/>
          <p:nvPr/>
        </p:nvSpPr>
        <p:spPr>
          <a:xfrm>
            <a:off x="4927730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выбор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 становится нормой гражданской зрелости, потому что определяет, каким будет общество — устойчивым или уязвимым.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отделен от природы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общества зависит от того, сумеет ли оно согласовать потребности с возможностями природной среды. Устойчивое развитие требует знаний, права, технологий и личной ответственности.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2026-05-25T14:31:41Z</dcterms:created>
  <dcterms:modified xsi:type="dcterms:W3CDTF">2026-05-25T14:31:41Z</dcterms:modified>
</cp:coreProperties>
</file>