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поэтесса Серебряного века и свидетельница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Поэтесса, сумевшая соединить личную лирику с исторической памятью.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Россия на переломе эпох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русская литература искала новые формы и язык, а старые представления о человеке и искусстве стремительно менялись. На этом фоне Ахматова стала голосом точной, психологически насыщенной поэзии.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детство и образование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родилась в 1889 году в Одессе, но формирующие годы провела под Петербургом и в Царском Селе. Эти места рано сформировали её чувство пространства, ритма и культурной памяти.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настоящая фамилия — Горенко. Псевдоним Ахматова стал не только литературным именем, но и частью поэтического образа, под которым она вошла в историю русской культуры.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училась на Высших женских курсах в Киеве и затем в Юридическом институте, однако выбрала литературу. Учёба не стала профессией, но дала кругозор и дисциплину мышления.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стал поэтическим адресом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Ахматовой — не просто фон, а живая среда, где слышны шаги, ветер и голос памяти. В её стихах город часто связан с ожиданием, разлукой и внутренним напряжением. Для иллюстраций особенно подходят набережные, фасады старого города и архивные виды начала века.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как часть литературного мифа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запомнили Ахматову по строгому силуэту, сдержанной осанке и почти скульптурной выразительности. Так возник образ поэтессы, который стал частью Серебряного века не меньше, чем её стихи. Здесь уместны фотографии, портреты и документы эпохи.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как пространство формирования вкуса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вошло в её биографию как место культуры и строгой красоты. Здесь особенно ощутимы классическая ясность, внимание к деталям и ощущение исторической глубины. Визуально это поддерживают дворцы, парки и кадры с прогулочными аллеями.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Ахматовой: город, образ, легенда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художественная программа Ахматовой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поэтика опирается на психологическую глубину: за внешней простотой всегда скрыт сложный внутренний конфликт. Поэтому даже небольшое стихотворение у неё звучит как завершённая драматическая сцена.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требовал ясного и точного слова, которое передаёт предмет и чувство без расплывчатости. Ахматова разделяла этот принцип, строя стихотворение на сдержанной, но предельно выразительной форме.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отвлечённых образов акмеисты ценили конкретную деталь, реальную ситуацию и точность наблюдения. У Ахматовой это проявилось в лаконичных сценах, жестах и коротких репликах.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Ахматовой в акмеистической среде были Николай Гумилёв, Осип Мандельштам и Сергей Городецкий. Их круг помог сформировать новую художественную дисциплину, но голос Ахматовой остался уникальным.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прижизненных публикаций и биографических дат Анны Ахматовой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Анны Ахматовой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личный успех ранних лет постепенно уступил место поэзии исторического свидетельства.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Ахматовой ведёт от признания лирика к роли автора, фиксирующего трагедии века.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сборники и успех у читателей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«Вечер» и «Чётки» сделали Ахматову одной из самых заметных поэтесс своего времени. Читателей привлекали точность интонации, ясность образа и эмоциональная сдержанность без холодности.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чувство часто раскрывается через один эпизод: взгляд, паузу, жест или короткий разговор. Из такой детали возникает целая история отношений и внутреннего кризиса.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у неё никогда не сводится к красивому переживанию. Это опыт памяти, утраты и нравственной проверки, в котором лирическая героиня сохраняет достоинство даже в боли.
</a:t>
            </a:r>
            <a:endParaRPr lang="en-US" sz="11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книги Ахматовой и их литературное 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прижизненных книг помогает увидеть развитие поэзии Ахматовой от интимной лирики к историческому масштабу.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книга, тем сильнее в ней звучат история, память и философское осмысление времени.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прижизненных публикаций Анны Ахматовой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8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4113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57883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ранней лирике Ахматовой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чувство показано не как идиллия, а как сложная проверка характера. Герои переживают боль, сомнение и утрату без внешней драматизации, но с сильным внутренним напряжением.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и пауза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любовь часто существует в состоянии ожидания: письма, встречи, молчания, неопределённости. Именно пауза между событиями делает эмоцию особенно острой и убедительной.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речь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говорит кратко и почти спокойно, однако эта сдержанность усиливает впечатление трагедии. За немногими словами читатель ощущает целый мир невысказанного переживания.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её любовной лирике не исчезает, а продолжает жить в памяти и самооценке героя. Поэтому чувство становится не только личным, но и нравственным фактом.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чувства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у Ахматовой выходит за пределы бытовой истории. Она показывает, как человеческое чувство связано с ответственностью, достоинством и умением принять утрату.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 и личная биография поэтессы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Николаем Гумилёвым стал важной частью биографии Ахматовой и литературной истории Серебряного века. Их союз связан с общим культурным кругом, в котором формировалась поэзия начала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сына Льва в 1912 году, последующий разрыв и расстрел Гумилёва в 1921 году усилили трагический опыт поэтессы. Личные потери сделали её стихи ещё более строгими и исторически значимыми.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лирики к поэзии исторической памяти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творчества Ахматовой: от раннего личного переживания к художественному свидетельству о судьбе страны.
</a:t>
            </a:r>
            <a:endParaRPr lang="en-US" sz="15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«Реквием»: поэма о терроре и человеческом страдании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в списках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«Реквием» не печатали десятилетиями. Текст передавался в списках, сохраняя память о терроре и превращаясь в один из самых известных литературных памятников эпохи.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пишет текст, опираясь на личный опыт ожидания у тюрем и трагедию репрессий. Замысел складывается постепенно, как свидетельство о времени страха и потерь.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страдающих близких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— матери, жёны и родные людей, оказавшихся в следственных изоляторах и лагерях. Их молчаливое горе становится главным художественным голосом произведения.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поздней лирики Ахматовой: «Реквием», «Поэма без героя», стихи 1950–1960-х годов.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поздней лирики Ахматовой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текстах личное переживание почти всегда связано с историческим опытом поколения.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память и историческая катастрофа; остальные мотивы поддерживают тему нравственной ответственности человека перед временем.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войны Ахматова оставалась в Ленинграде, а затем была эвакуирована в Ташкент. Этот опыт сделал её поэзию особенно тесно связанной с судьбой осаждённой страны и повседневной человеческой стойкостью.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 годы Великой Отечественной войны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 годы укрепился образ Ахматовой как поэта, который умеет говорить от имени многих. Её слово воспринималось как моральная опора в момент национального испытания.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стихи соединяют личную тревогу, чувство исторической ответственности и строгую интонацию. В них нет декларативности: гражданская тема раскрывается через сдержанное, но напряжённое переживание общей беды.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Постановление, изменившее литературную судьбу
</a:t>
            </a:r>
            <a:pPr algn="ctr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постановления о журналах «Звезда» и «Ленинград» Ахматова оказалась в центре идеологической кампании. Публикации были фактически остановлены, а её имя стало символом давления на независимое искусство. Для иллюстрации подойдут газетные полосы, официальные документы и строгая типографика эпохи.
</a:t>
            </a:r>
            <a:endParaRPr lang="en-US" sz="946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под надзором
</a:t>
            </a:r>
            <a:pPr algn="ctr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1946 года ясно показывает, как тесно в СССР были связаны политика и печать. Судьба Ахматовой стала одним из самых известных примеров того, как административное решение могло изменить жизнь писателя и судьбу его текстов.
</a:t>
            </a:r>
            <a:endParaRPr lang="en-US" sz="1145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критика превращается в запрет
</a:t>
            </a:r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выступления против Ахматовой сопровождались уничижительной риторикой и попыткой вытеснить её из культурного пространства. На визуальном уровне это можно показать через выдержки из постановлений, редакционные отметки и фотографии литературной среды 1940-х годов.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 год: постановление и публичная травля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11938"/>
            <a:ext cx="4788300" cy="26687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Ахматовой и их 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Прижизненные публикации Ахматовой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основных книг и их литературной роли.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развивается от личного чувства к историческому и философскому осмыслению эпохи.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Переводы, пушкинистика и позднее признание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переводами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много лет занималась поэтическим переводом, расширяя кругозор и сохраняя активное участие в литературной жизни. Эта работа помогала ей поддерживать связь с культурной традицией.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 год
</a:t>
            </a:r>
            <a:pPr algn="r" indent="0" marL="0">
              <a:lnSpc>
                <a:spcPct val="8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Почётная степень Оксфордского университета стала знаком международного признания. К этому времени имя Ахматовой уже воспринималось как часть мировой литературной истории, а не только русской словесности.
</a:t>
            </a:r>
            <a:endParaRPr lang="en-US" sz="1042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ориентир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исследования о Пушкине показывают внимание к преемственности поэтического языка и к ответственности художника перед русской культурой. Для Ахматовой Пушкин был не только темой, но и мерой мастерства.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характеристик русских поэтов XX века на основе их художественной манеры.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Ахматовой в русской литературе XX 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особенно заметна там, где личная интонация соединяется с исторической памятью и строгой формой.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занимает уникальное место: её лаконизм и психологическая точность делают интимный опыт общенационально значимым.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смерть и посмертная судьба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Ахматова продолжала работать, хотя многие тексты оставались непечатными или распространялись в рукописях. Ограниченность публикаций только усиливала интерес к её личности и творчеству.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умерла в 1966 году в Домодедове и была похоронена в Комарове. Место захоронения стало точкой памяти, куда позже приходили читатели, студенты и исследователи.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Ахматова утвердилась как символ нравственной стойкости и художественной независимости. Её имя прочно вошло в школьное и университетское изучение литературы как пример ответственности художника.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поэтесса, которая превратила личную судьбу в память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показала, что поэзия может говорить и о любви, и о трагедии века одинаково точно. Её наследие учит слышать голос личности в истории и хранить достоинство слова.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2026-05-20T01:57:19Z</dcterms:created>
  <dcterms:modified xsi:type="dcterms:W3CDTF">2026-05-20T01:57:19Z</dcterms:modified>
</cp:coreProperties>
</file>