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натуральных чисел. Свойства сложения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быстрее, если знаем свойства сложения.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 повседневной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помогает считать покупки, шаги, баллы, страницы и школьные предметы. Натуральные числа начинают ряд счета, а нуль не входит в него, но в сложении сохраняет значение числа.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сумма и слагаемые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a + b = c числа a и b называют слагаемыми. Они показывают части, которые объединяют, чтобы получить общее количество.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 называют суммой. Оно обозначает результат сложения, то есть сколько получилось после прибавления одного числа к другому.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 + 5 = 12: к семи прибавили пять и получили двенадцать. Важно уметь не только вычислять, но и называть каждую часть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как объединение множеств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коробки — один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коробке лежат 4 карандаша, а в другой — 3. Если сложить эти наборы, получится 7 карандашей. Так видно, как сложение объединяет предметы в одно целое и помогает связать число с конкретной картинкой.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счет на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яблоки, фишки, тетради и счетные палочки делают сложение понятным даже без длинных записей. Когда предметы можно пересчитать глазами, легче увидеть, как отдельные группы превращаются в общую сумму.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счет по числовому ряду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Находим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первое число. Оно показывает, откуда начинаем движение по числовому ряду.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Делаем прибавление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делаем столько шагов вперед, сколько показывает второе число. Каждый шаг — это одно увеличение.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Остановившись на нужном числе, называем сумму. Например, 6 + 3 = 9: от шести три шага ведут к девяти.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сумма при прибавлении одного и того же числа
</a:t>
            </a:r>
            <a:endParaRPr lang="en-US" sz="204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удобно использовать для устной проверки и наблюдения за закономерностью.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первого слагаемого на 1 сумма тоже растет на 1.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данным задания: 1+4, 2+4, 3+4, 4+4, 5+4.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73" y="2500590"/>
            <a:ext cx="6741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798" y="3684452"/>
            <a:ext cx="5778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сложения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слагаемые местами, сумма не изменится. Это удобно, когда одно число легче прибавлять первым или когда так проще считать в уме.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8 + 2 и 2 + 8 дают одно и то же число, как и 15 + 7 и 7 + 15. Свойство работает для любых натуральных чисел.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помогает быстрее находить ответ и уменьшает число ошибок. Особенно это полезно, когда одно слагаемое дополняет другое до круглого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сложения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выражении три и больше слагаемых, их можно по-разному группировать. От этого сумма не меняется, а вычисления становятся удобнее.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(a + b) + c = a + (b + c) показывает, что сначала можно сложить любую пару чисел. Потом к результату прибавляют третье число.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(2 + 5) + 3 и 2 + (5 + 3) дают один ответ — 10. Такое распределение особенно помогает при устном счете.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сложения трех чисел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удобная группировка ускоряет вычисления и помогает избежать лишних шагов.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сначала объединяют числа, которые дают удобный промежуточный результат.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темы сложения натуральных чисел.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не добавляет новых единиц к числу. Поэтому его удобно использовать при проверке примеров и в задачах, где одна часть отсутствует.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показывают одно правило: нуль не изменяет число при сложении.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сложения натуральных чисел.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устного сложения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числа, затем разбивают удобное слагаемое на части, прибавляют их по очереди и обязательно проверяют ответ повторным счетом.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десятков и единиц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двузначных чисел удобно отдельно объединять десятки и единицы. Сначала складывают десятки: 30 и 20 дают 50, затем единицы: 4 и 5 дают 9, после чего получают общую сумму.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помогает не смешивать разряды и быстрее видеть структуру числа. На рисунках можно выделять десятки одним цветом, а единицы другим, чтобы способ вычисления был особенно наглядным.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пары чисел с одной и той же суммой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состав числа можно изучать через разные пары слагаемых, а не только через один пример.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представленные пары образуют число 10, значит, одну и ту же сумму можно получить несколькими способами.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учебному примеру для темы «Сложение натуральных чисел». Данные не привязаны к внешнему источнику.
</a:t>
            </a:r>
            <a:endParaRPr lang="en-US" sz="5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в задачах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позволяет менять слагаемые местами, если так легче считать. Это особенно полезно, когда одно число удобно поставить первым для устного счета.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помогает по-разному группировать три и более слагаемых. Можно сначала сложить удобную пару, а затем прибавить оставшееся число.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лишних шагов в вычислении, тем ниже риск ошибки. Поэтому свойства сложения важны не только для скорости, но и для точности решения.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текстовых задачах свойства сокращают число промежуточных действий. Например, выражение 18 + 7 + 2 удобно заменить на 18 + 9, что быстрее приводит к ответу.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частые ошибки, их причины и правильные ответы. Она помогает заметить, где именно теряется точность.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невнимательностью и пропуском свойств сложения. Проверка ответа помогает быстро обнаружить неточность.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типичным учебным ошибкам при сложении натуральных чисел.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способов получить 10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равные по значимости пары слагаемых, каждая из которых дает одно и то же число десять.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имеет несколько разложений на два натуральных слагаемых, поэтому его состав удобно запоминать через пары чисел.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учебному набору пар, образующих сумму 10.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856" y="1270000"/>
            <a:ext cx="1014563" cy="1159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1225" y="1270000"/>
            <a:ext cx="1159500" cy="1159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сложение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43513" y="3033900"/>
            <a:ext cx="26772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вычитание уже изучено, сумму проверяют обратным примером: из результата вычитают второе слагаемое и получают первое. Это быстро показывает, была ли допущена ошибка в вычислении.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23350" y="3033900"/>
            <a:ext cx="26772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Повторный счет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суммы можно снова пройти по числовому ряду и убедиться, что шаги выполнены верно. Такой способ особенно полезен на первых этапах обучения и не требует дополнительных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 жизни школьника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баллы после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ученик может сложить баллы, заработанные в нескольких раундах игры. Так сразу видно общий результат команды без пересчета каждого удара или шага по отдельности. Это удобно, когда нужно быстро сравнить успехи нескольких участников.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страницы на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библиотечном уголке часто нужно узнать, сколько книг стоит в двух рядах или сколько страниц прочитано в двух частях рассказа. Сложение помогает объединить данные и получить ответ без долгих подсчетов по одному предмету.
</a:t>
            </a:r>
            <a:endParaRPr lang="en-US" sz="973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кружков и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один день у школьника было несколько занятий, их длительность можно сложить и узнать общее время. Такой расчет полезен при планировании дня, когда важно видеть не отдельные отрезки, а весь объем нагрузки.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выбирать удобный порядок вычислений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 искать круглую пару, использовать нуль и проверять ответ на примере выражений с тремя слагаемыми.
</a:t>
            </a:r>
            <a:endParaRPr lang="en-US" sz="10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помогает считать точнее и быстрее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натуральных чисел удобно тогда, когда числа можно объединить и выбрать выгодный порядок действий. Свойства сложения и проверка ответа делают вычисления понятнее, короче и надежнее.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2026-05-24T12:48:16Z</dcterms:created>
  <dcterms:modified xsi:type="dcterms:W3CDTF">2026-05-24T12:48:16Z</dcterms:modified>
</cp:coreProperties>
</file>