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надо беречь памятники истории и культуры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хранят память о прошлом и учат бережному отношению.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скрывают старые памятники
</a:t>
            </a:r>
            <a:endParaRPr lang="en-US" sz="1875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истории и культуры — это не только красивые здания. Это живые следы прошлого: храмы, крепости, музеи, мемориалы и древние находки, которые помогают понять, как жили люди раньше.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сохраняют память о прошлом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памятнику можно узнать, как строили дома, чем украшали стены и какие материалы выбирали мастера много лет назад.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напоминает о важных событиях и людях, которые жили до нас, трудились, защищали свой город и создавали его облик.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таких следов истории прошлое становится тише и дальше, а узнать его только по книгам уже гораздо труднее.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делают город узнаваемым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Башня, которую узнают издалека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башня стоит в центре города и будто здоровается с каждым прохожим. По ней легко понять, где ты находишься, даже если приехал впервые. Именно такие места запоминаются лучше всего и становятся любимыми для прогулок и фотографий.
</a:t>
            </a:r>
            <a:endParaRPr lang="en-US" sz="1159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где живёт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старой площади встречаются памятник, собор и красивые дома. Вместе они создают особый облик города, который не спутаешь ни с каким другим. Сюда приходят экскурсии, а жители гордятся тем, что это место хранит память поколений.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как символ края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крепость напоминает о времени, когда людям нужно было защищать свой дом. Её стены, башни и ворота делают местность узнаваемой и красивой. Такие объекты словно рассказывают: у этого края есть своя большая история.
</a:t>
            </a:r>
            <a:endParaRPr lang="en-US" sz="127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900" y="1540300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88" y="2624525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113" y="3708750"/>
            <a:ext cx="764925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подлинник нельзя заменить копией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подлинника есть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памятник видел дождь, снег, праздники и труд многих поколений. На нём остаются следы времени, которых не может получить новая копия.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имеет свою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камни, резьба, росписи и надписи создавались руками мастеров. Они рассказывают не только о внешнем виде, но и о жизни людей того времени.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Копия похожа, но не равна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точная копия не становится настоящим памятником. У неё нет того пути, который прошёл оригинал, а значит, нет и его неповторимой ценности.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разрушает памятники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снег, мороз и ветер постепенно разрушают камень, дерево и краску. Со временем даже прочные стены становятся слабее, если за ними не ухаживать.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пожар, сырость, трещины и вибрация от машин или стройки рядом. Они могут повредить памятник быстрее, чем кажется на первый взгляд.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на стенах, мусор, царапины и сломанные детали тоже наносят вред. Иногда одно неосторожное движение оставляет след, который потом трудно исправить.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заботятся о памятнике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специалистов при сохранении памятника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Государство, музеи и специалисты следят за состоянием памятников, проводят осмотры и помогают вовремя заметить трещины, поломки и другие опасные изменения.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Реставраторы, архитекторы и историки работают вместе, чтобы сохранить внешний вид, материалы и важные детали, не потеряв подлинность памятника.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города и школьники тоже важны: если не трогать хрупкие части, не мусорить и не ломать ничего вокруг, памятник дольше остаётся целым.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бережёт памятники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может помочь каждый человек
</a:t>
            </a:r>
            <a:endParaRPr lang="en-US" sz="1779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может быть внимательным гостем у памятника: не забираться на старые ступени, не трогать древние стены руками и не оставлять после себя мусор.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важно идти только по дорожкам, не шуметь у мемориалов и сразу сообщать взрослым, если заметил поломку. Такая аккуратность действительно помогает.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400" y="1433240"/>
            <a:ext cx="677400" cy="54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2475" y="1376750"/>
            <a:ext cx="654900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300" y="1376750"/>
            <a:ext cx="654900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8700" y="1403133"/>
            <a:ext cx="677400" cy="60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учат уважению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труду мастеров
</a:t>
            </a:r>
            <a:pPr algn="l" indent="0" marL="0">
              <a:lnSpc>
                <a:spcPct val="100000"/>
              </a:lnSpc>
              <a:buNone/>
            </a:pPr>
            <a:r>
              <a:rPr lang="en-US" sz="13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узнаёт, сколько труда вложено в старое здание, он начинает ценить работу людей прошлого. Это очень полезный урок: красивое не появляется само собой.
</a:t>
            </a:r>
            <a:endParaRPr lang="en-US" sz="1361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за сохранённое
</a:t>
            </a:r>
            <a:pPr algn="l" indent="0" marL="0">
              <a:lnSpc>
                <a:spcPct val="100000"/>
              </a:lnSpc>
              <a:buNone/>
            </a:pPr>
            <a:r>
              <a:rPr lang="en-US" sz="151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напоминают, что кто-то до нас уже берег свой город и его историю. За это хочется сказать мысленное «спасибо» людям разных времён.
</a:t>
            </a:r>
            <a:endParaRPr lang="en-US" sz="1510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общее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памятник важен для всех, значит, и заботиться о нём нужно всем вместе. Даже маленькое аккуратное действие делает большое дело надёжнее.
</a:t>
            </a:r>
            <a:endParaRPr lang="en-US" sz="1473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быть аккуратным
</a:t>
            </a:r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памятникам помогает и в обычной жизни: человек становится внимательнее, тише и аккуратнее. А это уже почти суперсила для школьника.
</a:t>
            </a:r>
            <a:endParaRPr lang="en-US" sz="1396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исчезает ценная деталь памятника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повреждения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появляются мелкие трещины, сколы, потёртости и следы грязи. Их легко не заметить, но именно так памятник начинает терять свои старые детали.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украшений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могут исчезнуть резьба, росписи, надписи, окна и каменные элементы. Вместе с ними пропадают важные подсказки о жизни людей прошлого.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Невосполнимая потеря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памятник разрушен сильно, остаются только фотографии, рисунки и воспоминания. Настоящий объект уже нельзя вернуть, поэтому беречь его нужно заранее.
</a:t>
            </a:r>
            <a:endParaRPr lang="en-US" sz="15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память о памятниках живёт в семье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людей есть тёплые воспоминания о прогулках к памятникам, школьных экскурсиях и праздниках у мемориалов. Такие походы становятся маленькими уроками истории и доброты.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прогулки и экскурсии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дети, родители и бабушки с дедушками смотрят на одно и то же здание или скульптуру, история кажется ближе. Памятник помогает семье помнить свой город вместе.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которые объединяют поколения
</a:t>
            </a:r>
            <a:endParaRPr lang="en-US" sz="1686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памятников есть правила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Ограждения и таблички помогают людям не подходить слишком близко к хрупким ступеням, росписям и каменным деталям, которые легко повредить даже случайным движением.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защищают памятники от толпы, шума и беспорядка. Если все ведут себя аккуратно, старое здание или мемориал дольше остаётся целым и красивым.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нужна не для строгости, а для заботы. Старые вещи нельзя чинить каждый день заново, поэтому лучше сразу беречь их от лишнего риска.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соблюдают правила, памятники служат дольше и радуют многих посетителей. Это простой способ помочь истории остаться рядом с нами.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если памятник повреждён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школьник или взрослый может правильно отреагировать, чтобы не навредить памятнику и быстро передать сигнал специалистам.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5175" y="1317313"/>
            <a:ext cx="764925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памятники гордостью страны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истории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соборы, крепости и усадьбы напоминают о важных событиях и мастерах прошлого. По ним можно увидеть, какой богатой и разной является культура России.
</a:t>
            </a:r>
            <a:endParaRPr lang="en-US" sz="1473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городов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украшают улицы и площади, делают город узнаваемым и запоминающимся. Иногда один красивый старый дом способен рассказать о месте больше, чем длинный рассказ.
</a:t>
            </a:r>
            <a:endParaRPr lang="en-US" sz="1389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для всех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мемориалы и древние здания интересны не только жителям, но и гостям. Они помогают узнавать страну и бережно знакомят с её прошлым.
</a:t>
            </a:r>
            <a:endParaRPr lang="en-US" sz="1515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охрана
</a:t>
            </a:r>
            <a:pPr algn="ctr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памятники находятся под государственной защитой как важная часть наследия. Это значит, что их надо беречь особенно внимательно, как очень дорогую общую ценность.
</a:t>
            </a:r>
            <a:endParaRPr lang="en-US" sz="1431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экскурсия оживляет прошлое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экскурсии каменная башня уже не кажется просто старым зданием. Ребята замечают узкие окна, толстые стены и следы времени на кирпичах. Из таких деталей складывается история, которую легко запомнить и потом рассказать дома.
</a:t>
            </a:r>
            <a:endParaRPr lang="en-US" sz="1134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башня рассказывает без слов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экскурсовод показывает резные наличники, лестницу и старую дверь, памятник будто оживает. Дети начинают замечать, как много труда вложили мастера. Картинка в учебнике не передаст этого ощущения так же ярко.
</a:t>
            </a:r>
            <a:endParaRPr lang="en-US" sz="1223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и её тихие секреты
</a:t>
            </a:r>
            <a:endParaRPr lang="en-US" sz="1531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у мемориала можно увидеть не только памятник, но и пространство вокруг него. Тишина, цветы и аккуратные дорожки помогают почувствовать серьёзность места. Так история становится не далёкой, а совсем рядом.
</a:t>
            </a:r>
            <a:endParaRPr lang="en-US" sz="1143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где помнят события
</a:t>
            </a:r>
            <a:endParaRPr lang="en-US" sz="1403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привычки школьника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бережёт памятники, когда не мусорит, не ест на ступенях и идёт только по дорожкам. Тогда старые места остаются чистыми и аккуратными.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читать таблички, не трогать хрупкие детали и не шуметь у мемориалов. Тишина и внимание помогают уважать память людей, которым посвящён памятник.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привычка — замечать поломки и сообщать взрослым. Это совсем не трудно, зато помогает вовремя спасти старую стену, плиту или украшение.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охрана памятников полезна всем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Сохранённые памятники делают города красивее и интереснее. Жителям приятно видеть знакомые исторические здания, а гости лучше понимают, чем гордится этот город.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помогают экскурсиям, школьным урокам и музеям. По ним можно изучать прошлое не только по книгам, но и прямо на улицах.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реставрация спасает старое здание лучше, чем строительство нового на его месте. Так город сохраняет свою историю и не теряет особое лицо.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памятники ухожены, вокруг них становится уютнее и спокойнее. Значит, забота о наследии полезна и памяти, и повседневной жизни людей.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400" y="1403133"/>
            <a:ext cx="677400" cy="6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2475" y="1376750"/>
            <a:ext cx="654900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300" y="1376750"/>
            <a:ext cx="654900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0881" y="1376750"/>
            <a:ext cx="573038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памятник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замечает, как много лет прожило здание или скульптура. Старые камни, резьба и надписи сразу вызывают интерес и желание узнать больше.
</a:t>
            </a:r>
            <a:endParaRPr lang="en-US" sz="1587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памятником хочется тихо и аккуратно вести себя, потому что понимаешь: его создавали трудолюбивые люди, а беречь его должны мы.
</a:t>
            </a:r>
            <a:endParaRPr lang="en-US" sz="1607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место помогает замедлиться, присмотреться к деталям и подумать. Здесь не хочется спешить — хочется смотреть, слушать и запоминать.
</a:t>
            </a:r>
            <a:endParaRPr lang="en-US" sz="1505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напоминают, что у страны есть богатое прошлое и талантливые мастера. От этого появляется тёплое чувство гордости за свой край.
</a:t>
            </a:r>
            <a:endParaRPr lang="en-US" sz="1607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памятники — значит беречь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хранят прошлое, делают города красивее и учат уважать труд людей. Если мы бережём их сегодня, история остаётся живой и понятной для будущих поколений.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2026-05-21T07:36:54Z</dcterms:created>
  <dcterms:modified xsi:type="dcterms:W3CDTF">2026-05-21T07:36:54Z</dcterms:modified>
</cp:coreProperties>
</file>