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Жуковский и стихотворение «Приход весны»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показал, что весна умеет будить природу?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Андреевич Жуковский писал стихи, сказки и баллады. Его строки мягкие, светлые и очень понятные. В них легко увидеть природу: снег, ветер, солнце, птиц и небо.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Жуковским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стихотворение «Приход весны»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Зимняя тишина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чувствуется холод и спокойствие. Природа будто спит и ждёт перемен.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Пробуждение природы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начинает таять, оживает земля, а всё вокруг словно тянется к солнцу.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Радость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входит в мир как добрый гость, и человек вместе с природой радуется 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Первые приметы тепла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мягкий свет, движение воздуха и первые знаки приближающейся весны.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природы появляются в стихотворении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показывает тающий снег, светлое небо, первые ручьи и тёплый ветер. Эти детали помогают сразу представить, как зима отступает, а вокруг становится всё живее и светлее.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природы получается не холодной и пустой, а радостной и подвижной. Каждая деталь словно говорит: весна уже рядом и скоро всё вокруг проснётся.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стихотворения слышатся тишина и спокойствие. Всё вокруг ещё немного сонное, как будто природа только открывает глаза после долгой зимы.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тексте появляется больше света, тепла и движения. Настроение становится всё бодрее, а мир — ярче и дружелюбнее.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чувствуется радость от прихода весны. Стихотворение звучит мягко и ласково, словно тихая улыбка природы.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025" y="193432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36578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понятные образы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создаёт ощущение движения. Благодаря ему природа не стоит на месте, а будто просыпается и начинает дышать по-новому.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pPr algn="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стихотворении помогает увидеть, как уходит зима. Этот образ знаком каждому ребёнку и легко вызывает в памяти белый, холодный мир.
</a:t>
            </a:r>
            <a:endParaRPr lang="en-US" sz="1538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приносит тепло и свет. Оно меняет всё вокруг и делает весну заметной даже в самых тихих уголках природы.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стихотворении напоминают о жизни, которая возвращается после зимы. Они помогают представить лес как живой и внимательный мир.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добавляют радость и звонкость. Их образ помогает почувствовать, что весна не только видна, но и слышна вокруг.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как живая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входит в мир тихо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весна не шумит и не торопится. Она приходит осторожно, как добрый друг, и сразу меняет всё вокруг. Природа будто просыпается, потягивается к свету и готовится к новому дню, полному тепла и движения.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которая снова оживает
</a:t>
            </a:r>
            <a:pPr algn="ctr" indent="0" marL="0">
              <a:lnSpc>
                <a:spcPct val="100000"/>
              </a:lnSpc>
              <a:buNone/>
            </a:pPr>
            <a:r>
              <a:rPr lang="en-US" sz="6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представить, как тает снег и открывается земля. Ручьи бегут быстрее, небо кажется светлее, а деревья будто слушают весну. Всё вокруг выглядит так, словно природа умеет радоваться и улыбаться.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волшебница весны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 похожа на светлую волшебницу. Она приходит и незаметно делает мир красивее, теплее и веселее. Такой образ помогает почувствовать, что природа не просто меняется, а словно оживает по чьей-то доброй воле.
</a:t>
            </a:r>
            <a:endParaRPr lang="en-US" sz="11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подходит теме весны, потому что она тоже приходит тихо. Сначала едва заметно, а потом всё яснее и радостнее.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читаются плавно и спокойно, почти как песенка. Ритм помогает словам звучать легко, а не тяжело или торопливо.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повторы и ласковые выражения делают речь нежной. От этого стихотворение кажется добрым, уютным и очень весенним.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спокойствие. Читатель словно останавливается и начинает внимательнее смотреть на природу вокруг себя.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радость. Вместе с весной хочется улыбнуться и ждать чего-то хорошего и светлого.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любопытство. Хочется искать первые ручьи, капель, солнечные лучи и слушать птиц.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чувство надежды. Стихотворение напоминает, что после холодного времени всегда приходит обновление.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тексте связана с тишиной, холодом и неподвижностью. Кажется, что природа ещё спит и ждёт, когда всё изменится.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весна в стихотворении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свет, тепло, звуки и движение. Благодаря такому контрасту особенно хорошо видно, как природа оживает и становится радостной.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весна ведет себя как живое существо: она приходит, будит природу и мягко меняет мир. Такое волшебное действие напоминает сказку.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похоже на сказку
</a:t>
            </a:r>
            <a:endParaRPr lang="en-US" sz="3141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наделяет природу чувствами и движением: снег тает, земля просыпается, птицы возвращаются. Из-за этого кажется, что у каждого явления есть свой характер.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такой текст особенно интересен, потому что в нем обычная весна выглядит как добрая гостья. Ее легко представить, почти как героя знакомой сказки.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слова, которые связаны со светом и теплом. Они помогают увидеть, как природа постепенно выходит из зимней тишины к новой жизни.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уловить, как в тексте меняется движение: сначала все спокойно, потом появляются ручьи, ветер и первые признаки пробуждения. Так весна становится заметной.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стоит услышать ласковый тон стихотворения. Он показывает, что приход весны радует и природу, и человека, а не кажется резким или шумным.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приходит 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 стихотворении «Приход весны».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подробности учат смотреть вокруг внимательнее. Тогда весна становится не просто временем года, а настоящим событием, которое можно заметить в каждом уголке природы.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замечает маленькие изменения, которые легко пропустить: светлеющее небо, мягкий ветер, первые проталины. Именно из таких деталей складывается весенняя картина.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похоже на аккуратные наблюдения за природой, только они звучат красиво и тепло. Каждое слово помогает увидеть, как мир постепенно оживает после зимы.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 природы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звуки в стихотворении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 слышится как тихая музыка: капель стучит, ветер шуршит, вода журчит. Эти звуки делают картину живой, будто природа сама рассказывает о своем пробуждении.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добавляет радости и движения, а мягкое звучание строк помогает представить весну не только глазами, но и ушами. От этого стихотворение запоминается особенно легко.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замечать красоту в простых вещах: в солнце, ручьях, тающем снеге и первом тепле. Иногда самое интересное происходит совсем рядом.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перемены могут быть добрыми. После зимнего холода приходит светлый сезон, и это помогает не бояться нового.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напоминает: природа умеет радовать, если смотреть на нее внимательно. Весна приносит не только изменения вокруг, но и хорошее настроение внутри.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учит ждать обновления спокойно и с надеждой. Это особенно важно, потому что весна всегда приходит постепенно, но обязательно приходит.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57750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57750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в русской поэзии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лирик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писал мягкие и музыкальные стихи, в которых важны настроение, тишина и красота природы. Его строки легко звучат и легко запоминаются.
</a:t>
            </a:r>
            <a:endParaRPr lang="en-US" sz="1328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создавал не только стихи, но и баллады, сказки, переводы. Благодаря этому его творчество стало очень разнообразным и интересным для читателей.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умел делать стихотворение плавным, почти напевным. Поэтому его тексты приятно читать вслух, будто они сами просятся стать песней.
</a:t>
            </a:r>
            <a:endParaRPr lang="en-US" sz="1333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повлиял на русских писателей, в том числе на А. С. Пушкина. В литературе его помнят как поэта чувств, мечты и светлой природы.
</a:t>
            </a:r>
            <a:endParaRPr lang="en-US" sz="12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3088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немного слов, но каждый образ сразу понятен: снег, солнце, ручьи, птицы. Их легко представить, будто перед глазами появляется маленькая весенняя картина.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повторяющиеся весенние слова делают чтение плавным и мелодичным. Текст звучит почти как короткая песенка, поэтому его приятно повторять и запоминать.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не только в природу, но и в чувства человека. Вместе с теплом возвращаются радость, бодрость и желание смотреть на мир с улыбкой.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показывает, что после холодного времени всегда наступает обновление. Зима не остается навсегда, а значит, впереди обязательно будет светлый день.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звучит очень просто и очень тепло: природа просыпается, и вместе с ней просыпается надежда. Это настоящий праздник для сердца.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Жуковского — это радость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«Приход весны» показывает, как природа тихо и красиво просыпается после зимы. Жуковский напоминает: даже самые простые весенние перемены могут приносить свет, надежду и радость.
</a:t>
            </a:r>
            <a:endParaRPr lang="en-US" sz="383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2026-05-24T04:31:39Z</dcterms:created>
  <dcterms:modified xsi:type="dcterms:W3CDTF">2026-05-24T04:31:39Z</dcterms:modified>
</cp:coreProperties>
</file>