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основные аспекты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 растений, влияющая на экосистемы и человеческую жизнь.
</a:t>
            </a:r>
            <a:endParaRPr lang="en-US" sz="4533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голосеменных в истории природы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возникли около 350 млн лет назад, вытеснили папоротники и заняли лидирующие позиции в растительном мире. Сегодня они преобладают в северных лесах.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голосеменных растений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листья видоизменены в иголки или чешуйки, а семена развиваются на открытых чешуях, образующих шишки, что отличает их от покрытосеменных.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цветков обусловлено ветрообиливанием опыления, что влияет на строение и обилие пыльцы у этих растений.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преимущественно из трахеид — сосудов в древесине нет, что влияет на водоснабжение и структуру древесины.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Pinopsida представлен сосной, елью, лиственницей и другими деревьями, формирующими обширные хвойные леса в холодных и умеренных регионах.
</a:t>
            </a:r>
            <a:endParaRPr lang="en-US" sz="912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лесные господа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— единственный выживший вид своего класса, сохранившийся с эпохи динозавров и обладающий уникальными листьями.
</a:t>
            </a:r>
            <a:endParaRPr lang="en-US" sz="984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 — живое ископаемое
</a:t>
            </a:r>
            <a:endParaRPr lang="en-US" sz="1343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напоминают папоротники и распространены ограниченно, сохраняя примитивные черты строения и размножения.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— древние растения
</a:t>
            </a:r>
            <a:endParaRPr lang="en-US" sz="1371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вельвичию, эфедру и гнетум — растения с необычными адаптациями и тенистыми ареалами в разных климатах.
</a:t>
            </a:r>
            <a:endParaRPr lang="en-US" sz="1002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— загадочные представители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 голосеменных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хвойного дерева и его функции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обычно стержневая, обеспечивает надёжную опору и добычу воды из глубоких слоёв почвы.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покрыт плотной корой, которая защищает деревья от механических повреждений и неблагоприятных внешних факторов.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расположены ярусами, способствуя равномерному распределению света и устойчивости к снеговым нагрузкам.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листья уменьшают испарение влаги, а шишки служат специализированными органами для размножения.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преимущественно двудомные: мужские шишки продуцируют пыльцу, женские — семяпочки, что обеспечивает эффективное ветровое опыление.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Двудомность как основа размножения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ветром на открытые семяпочки, где происходит формирование защищённого семени, готового к распространению.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формирование семян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голосеменных
</a:t>
            </a:r>
            <a:endParaRPr lang="en-US" sz="26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голосеменных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занимают большие территории в северных широтах, образуя обширные хвойные леса тайги в Евразии и Северной Америке.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равнин, встречаются на горных склонах, где климат более прохладный и суровый, приспособлены к экстремальным условиям.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эфедра, растут в субтропиках и даже пустынях, демонстрируя широкие экологические возможности.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голосеменных к суровым условиям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кора и смола помогают защищаться от морозов, вредителей и лесных пожаров, обеспечивая долговечность деревьев в неблагоприятных условиях.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листья снижают потерю влаги, а развитая корневая система добывает воду в засушливых и холодных средах, обеспечивая выживание.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646092"/>
            <a:ext cx="3982500" cy="17394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голосеменных и покрытосеменных
</a:t>
            </a:r>
            <a:endParaRPr lang="en-US" sz="271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основные отличия по признакам и видовому разнообразию между двумя группами семенных растений.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древняя, специализированная группа с меньшим видовым числом и ограниченным распространением по сравнению с покрытосеменными.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ботанический институт,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растений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составляют менее 1% современных видов семенных растений, сохраняя при этом важную экологическую роль.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численное меньшинство, голосеменные сохраняют стабильные экосистемные позиции и ценность для природы.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занимают обширные территории северного полушария, где голосеменные служат доминирующими породами. Они создают устойчивые экосистемы, обеспечивая среду обитания для многих видов животных и растений.
</a:t>
            </a:r>
            <a:endParaRPr lang="en-US" sz="936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основа хвойных лесов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из голосеменных растений играют ключевую роль в поддержании увлажнённости почвы и регулировке углекислого газа в атмосфере. Это влияет на климатические условия в регионе и способствует борьбе с изменением климата.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водного и углеродного баланса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обеспечивают пищу и укрытие для многих животных, включая птиц и млекопитающих. Шишки и хвоя становятся частью пищевой цепи, поддерживая жизненные циклы лесных обитателей.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голосеменные: взаимозависимость
</a:t>
            </a:r>
            <a:endParaRPr lang="en-US" sz="1313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голосеменных в природе
</a:t>
            </a:r>
            <a:endParaRPr lang="en-US" sz="27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использование голосеменных человеком
</a:t>
            </a:r>
            <a:endParaRPr lang="en-US" sz="1986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деревьев широко применяется в строительстве, мебельном производстве и целлюлозно-бумажной промышленности благодаря прочности и доступности материала.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 эфирные масла получают из голосеменных для изготовления лекарственных препаратов, лаков, красок и косметики, что делает их важным сырьём в различных отраслях.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их семена находят применение в кулинарии и фитотерапии, дополняя спектр экономического использования этих растений.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высокое дерево на планете — Секвойядендрон, достигающее высоты до 115 метров. Эти исполины живут сотнями лет, образуя древние леса Калифорнии и других регионов.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Секвойядендрон — гигант земных лесов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остистая может существовать до 5000 лет, оставаясь одним из самых долгоживущих организмов на Земле. Она символизирует выносливость и стойкость природы.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Долгожитель среди деревьев — сосна остистая
</a:t>
            </a:r>
            <a:endParaRPr lang="en-US" sz="1316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сохранился с эпохи динозавров, не изменившись значительно. Этот древний вид встречается в природе редко и является объектом охраны.
</a:t>
            </a:r>
            <a:endParaRPr lang="en-US" sz="124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— живое ископаемое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среди голосеменных: интересные факты
</a:t>
            </a:r>
            <a:endParaRPr lang="en-US" sz="22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голосеменных растений
</a:t>
            </a:r>
            <a:endParaRPr lang="en-US" sz="2505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лесные пожары разрушают значительные площади хвойных лесов, нарушая экосистемы и снижая биоразнообразие.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с целью промышленного использования приводит к истощению природных ареалов и угрожает многим видам экспансией человека.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сбои в природных циклах, снижая устойчивость голосеменных к заболеваниям и непогоде.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болезни, укрепившиеся из-за глобальных изменений, наносят серьёзный урон популяциям хвойных растений, вызывая снижение численности.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сохранении и распространении голосеменных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Садоводческие и экологические проекты способствуют высадке хвойных деревьев в парках и создание защитных лесополос вокруг населённых пунктов.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сохраняется угроза из-за незаконных вырубок и загрязнения окружающей среды, что требует активного участия общества в охране редких видов.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культуре и традициях народов мира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Японии сосна символизирует долголетие и стойкость, часто изображается в искусстве и покровительствует здоровью.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Европе ель ассоциируется с рождественскими праздниками, её используют как традиционное новогоднее украшение домов.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 считается защитным растением, ветви и ягоды применяются в обрядах для отпугивания злых духов и сохранения благополучия.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хвои и шишек голосеменных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жизни хвои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сохраняется на ветвях от 2 до 7 лет, что помогает растению экономить воду и энергию в суровых условиях.
</a:t>
            </a:r>
            <a:endParaRPr lang="en-US" sz="147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витаминов и масел
</a:t>
            </a:r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богата витаминами С, А и эфирными маслами, обладающими антисептическими и ароматическими свойствами.
</a:t>
            </a:r>
            <a:endParaRPr lang="en-US" sz="138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раскрытия шишек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раскрываются для высвобождения семян, процесс регулируется влажностью и температурой окружающей среды.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шишек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строение шишек отличаются у разных видов голосеменных, отражая приспособления к среде обитания.
</a:t>
            </a:r>
            <a:endParaRPr lang="en-US" sz="14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активно изучают, как хвойные деревья достигают значительного возраста и сопротивляются болезням, что важно для лесного хозяйства и экологии.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механизмов долголетия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программы по защите редких голосеменных, восстановлению пострадавших лесных массивов и расширению ареалов культурных и ценных пород.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 по сохранению видов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изучения и сохранения голосеменных
</a:t>
            </a:r>
            <a:endParaRPr lang="en-US" sz="24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хвойные деревья в природе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отличается длинной мягкой хвоей, собирающейся в пучки по 2–5 иголок; её легко узнать по такой структуре.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имеет короткие, острые одиночные иголки, расположенные по ветке спирально, создавая густую зелёную крону.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Лиственница выделяется мягкой хвоей, которая сбрасывается на зиму, что необычно для хвойных деревьев.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характеризуется густыми длинными иголками, собранными в пучки, а можжевельник — голубыми ядовитыми ягодами-семенами.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значение и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 играют важную роль в природе и жизни человека, обеспечивая ресурсы и поддерживая экосистемы. Их изучение важно для сохранения биоразнообразия и устойчивого будущего планеты.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2026-05-08T22:29:16Z</dcterms:created>
  <dcterms:modified xsi:type="dcterms:W3CDTF">2026-05-08T22:29:16Z</dcterms:modified>
</cp:coreProperties>
</file>