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энергией все живые организмы на нашей планете.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 на Земле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познавали дыхание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дыхания началось ещё в древности: Гиппократ считал дыхание источником жизни, а Пристли в XVIII веке открыл кислород — ключевой элемент дыхательного процесса.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организме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Вдох: начало дыхательного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через нос или рот, затем проходит через глотку и гортань. Это первый этап, который обеспечивает эффективный захват кислорода организмом.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 лёгких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Ветвящиеся бронхи доставляют воздух в лёгкие, где кислород попадает в кровь, а углекислый газ выводится наружу. Этот процесс поддерживает жизнь на клеточном уровне.
</a:t>
            </a:r>
            <a:endParaRPr lang="en-US" sz="14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9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931" y="3040650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дыхательной системы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Очищает, согревает и увлажняет воздух перед попаданием в лёгкие.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Транспортер воздуха из носа в гортань, участвует в дыхании и глотании.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дыхательные пути и участвует в образовании голоса.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воздух к лёгким, распределяя его по дыхательным путям.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альвеолы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место обмена кислорода и углекислого газа с кровью.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газообмена в лёгких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альвеол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около 500 миллионов альвеол, покрытых сетью капилляров. Это обеспечивает огромную площадь для обмена газами между воздухом и кровью.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обмен газов
</a:t>
            </a:r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проникает из альвеол в кровь, а углекислый газ из крови в альвеолы для последующего выдоха, поддерживая оптимальный уровень дыхательных газов в организме.
</a:t>
            </a:r>
            <a:endParaRPr lang="en-US" sz="14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изменения в дыхательной системе во время вдоха и выдоха.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вдоха и выдоха обеспечивает постоянный обмен кислорода и углекислого газа, необходимый для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вдоха и выдоха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получаемый через дыхание, необходим для производства энергии в клетках, что поддерживает все жизненные функции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кислорода клетки начинают гибнуть уже через несколько минут, что ведёт к снижению работы органов и общему ухудшению здоровья.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 организма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участвует в окислении глюкозы, высвобождая энергию для поддержания жизнедеятельности и активности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обмен веществ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дыхание помогает сохранять оптимальную температуру тела, способствуя стабильной работе всех 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развитие мышц и быструю реакцию на физические нагрузки благодаря своевременному поступлению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дыхательного процесса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продолговатого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мозга контролирует уровень кислорода и углекислого газа в крови, регулируя частоту и глубину дыхания автоматически.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клетки сосудов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фиксируют изменения в химическом составе крови и посылают сигналы в мозг для корректировки дыхания в зависимости от потребностей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дыхательные функции совершенствуются, а частота дыхания естественно снижается.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школьника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по возрастным группам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дыхательной системы и изменение активности с возрастом влияют на уменьшение количества дыхательных циклов в минуту.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дыхание происходит за счёт расширения межреберных мышц, поднимающих грудную клетку вверх и в стороны. Это увеличивает объём лёгких, позволяя воздуху проникать глубже.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дыхания: грудное и брюшное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Брюшное дыхание связано с активной работой диафрагмы: при её движении вниз увеличивается объём брюшной полости. У детей чаще встречается именно такой вид дыхания.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дыхания на здоровье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дыхание повышает насыщение клеток кислородом, улучшая внимание и снижая уровень усталости в течение дня. Это важно для учебы и работы.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 спокойное дыхание способствует снижению стресса, помогая справляться с эмоциональными нагрузками и поддерживать психическое равновесие.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полноценное дыхание укрепляет иммунную систему, что уменьшает риск заболеваний и улучшает общее самочувствие организма.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дыхания, такие как поверхностное или учащённое дыхание, могут привести к головокружениям, слабости и снижению учебной успеваемости.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 дыхательной системы у детей
</a:t>
            </a:r>
            <a:endParaRPr lang="en-US" sz="233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у малышей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вызывается воспалением бронхов, часто из-за вирусов или бактерий. У ребёнка появляется кашель, усталость и высокая температура. При своевременном лечении дети быстро выздоравливают.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и пневмония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проявляется приступами одышки и стеснения в груди, часто связана с аллергией. Пневмония — воспаление лёгких, вызывающее затруднённое дыхание и лихорадку. Требуют медицинского наблюдения и лечения.
</a:t>
            </a:r>
            <a:endParaRPr lang="en-US" sz="13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 и их влияние на дыхательные пути
</a:t>
            </a:r>
            <a:endParaRPr lang="en-US" sz="2496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вредные вещества, раздражающие дыхательную систему и повышающие риск заболеваний, особенно у детей.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здоровья дыхательных путей жизненно необходим чистый воздух, особенно в детском возрасте.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Всемирной организации здравоохранения (ВОЗ)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занятиях спортом увеличивается частота и глубина дыхания для обеспечения мышц кислородом. Это помогает выработке энергии и поддерживает выносливость.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дыхание при физической нагрузке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укрепляют дыхательную мускулатуру и сердечную систему, улучшая общую работоспособность и здоровье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повышают объём лёгких, позволяя дышать глубже и свободнее в повседневной жизни и при нагрузках.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дыхательных упражнений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расслаблению нервной системы и снижению уровня стресса, улучшая настроение и общее самочувствие.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медленных вдохов и выдохов помогает контролировать дыхание и поддерживать концентрацию во время учебы и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систем у животных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рыб через жабры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дышат, пропуская воду через жабры, где происходит обмен кислорода и углекислого газа. Эта система эффективна в водной среде благодаря тонким капиллярам жабр.
</a:t>
            </a:r>
            <a:endParaRPr lang="en-US" sz="122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 дыхание через кожу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способны дышать не только лёгкими, но и кожей, которая должна быть влажной для газообмена. Это позволяет им адаптироваться к смешанному образу жизни — воде и суше.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система у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трахеи — маленькие трубочки, которые снабжают кислородом всё тело напрямую. Такой способ подходит для небольших животных на суше.
</a:t>
            </a:r>
            <a:endParaRPr lang="en-US" sz="12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растения поглощают углекислый газ и выделяют кислород через устьица на листьях, что обеспечивает процесс фотосинтеза.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растений: фотосинтез и устьица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происходит обратный процесс: растения поглощают кислород для дыхания и выделяют углекислый газ в атмосферу.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обмен газов, открываясь и закрываясь в зависимости от условий окружающей среды для поддержания баланса.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дыхании у людей и животных
</a:t>
            </a:r>
            <a:endParaRPr lang="en-US" sz="2565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человек делает около 20 000 вдохов в сутки, что составляет примерно 7–8 миллионов вдохов в год. Это непрерывный процесс, необходимый для поддержания жизни.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на вершине Эвереста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высоте более 8000 метров воздух очень разрежён, поэтому альпинисты используют кислородные баллоны, чтобы обеспечить организм кислородом и предотвратить гипоксию.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задержки дыхания у кита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китов способны задерживать дыхание под водой до двух часов, что позволяет им нырять на большие глубины в поисках пищи.
</a:t>
            </a:r>
            <a:endParaRPr lang="en-US" sz="12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ключ к жизни и здоровью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объединяет все живые существа, обеспечивая энергию и поддерживая жизнь. Понимание его важности помогает заботиться о себе и природе вокруг нас.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2026-05-08T14:42:25Z</dcterms:created>
  <dcterms:modified xsi:type="dcterms:W3CDTF">2026-05-08T14:42:25Z</dcterms:modified>
</cp:coreProperties>
</file>