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image" Target="../media/image-3-5.jpeg"/><Relationship Id="rId6" Type="http://schemas.openxmlformats.org/officeDocument/2006/relationships/image" Target="../media/image-3-6.jpe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jpeg"/><Relationship Id="rId4" Type="http://schemas.openxmlformats.org/officeDocument/2006/relationships/image" Target="../media/image-6-4.jpe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image" Target="../media/image-18-4.jpeg"/><Relationship Id="rId5" Type="http://schemas.openxmlformats.org/officeDocument/2006/relationships/image" Target="../media/image-18-5.jpeg"/><Relationship Id="rId6" Type="http://schemas.openxmlformats.org/officeDocument/2006/relationships/image" Target="../media/image-18-6.jpe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2500" y="2725406"/>
            <a:ext cx="8486700" cy="211338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288475"/>
            <a:ext cx="5329500" cy="3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1559507"/>
            <a:ext cx="5591700" cy="9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Многочисленные боги, загробная жизнь и роль фараона в древнеегипетской религии.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55800" y="763925"/>
            <a:ext cx="55917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Религия древних египтян: обзор и ключевые темы
</a:t>
            </a:r>
            <a:endParaRPr lang="en-US" sz="2649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27125" y="720488"/>
            <a:ext cx="3609600" cy="35990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1612750"/>
            <a:ext cx="44142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Древний Египет: земля исторических чудес
</a:t>
            </a:r>
            <a:endParaRPr lang="en-US" sz="2649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2628900"/>
            <a:ext cx="4414200" cy="9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Древний Египет просуществовал с IV тысячелетия до н.э. до IV века н.э., развиваясь благодаря плодородию долины Нила. Общество включало земледельцев, ремесленников, воинов и жрецов, а религия была основой культуры и государственной структуры.
</a:t>
            </a:r>
            <a:endParaRPr lang="en-US" sz="1362" dirty="0"/>
          </a:p>
        </p:txBody>
      </p:sp>
      <p:sp>
        <p:nvSpPr>
          <p:cNvPr id="7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4225" y="1322616"/>
            <a:ext cx="2706600" cy="70836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94250" y="2109891"/>
            <a:ext cx="2706600" cy="70836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24050" y="2908919"/>
            <a:ext cx="2690700" cy="70946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85875" y="3709292"/>
            <a:ext cx="2696400" cy="703065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55800" y="516075"/>
            <a:ext cx="83811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боги египетского пантеона
</a:t>
            </a:r>
            <a:endParaRPr lang="en-US" sz="3200" dirty="0"/>
          </a:p>
        </p:txBody>
      </p:sp>
      <p:sp>
        <p:nvSpPr>
          <p:cNvPr id="11" name="Text 2"/>
          <p:cNvSpPr txBox="1"/>
          <p:nvPr/>
        </p:nvSpPr>
        <p:spPr>
          <a:xfrm>
            <a:off x="355800" y="1322050"/>
            <a:ext cx="50082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 — бог солнца и создатель мира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 олицетворял солнце, давая свет и жизнь всему живому. Считался верховным богом, его изображали с головой сокола и солнечным диском над головой.
</a:t>
            </a:r>
            <a:endParaRPr lang="en-US" sz="1500" dirty="0"/>
          </a:p>
        </p:txBody>
      </p:sp>
      <p:sp>
        <p:nvSpPr>
          <p:cNvPr id="12" name="Text 3"/>
          <p:cNvSpPr txBox="1"/>
          <p:nvPr/>
        </p:nvSpPr>
        <p:spPr>
          <a:xfrm>
            <a:off x="355800" y="2128025"/>
            <a:ext cx="50082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Осирис — владыка загробного мира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Осирис управлял миром мёртвых и отвечал за возрождение и плодородие. Его история связана с воскресением и вечной жизнью души.
</a:t>
            </a:r>
            <a:endParaRPr lang="en-US" sz="1500" dirty="0"/>
          </a:p>
        </p:txBody>
      </p:sp>
      <p:sp>
        <p:nvSpPr>
          <p:cNvPr id="13" name="Text 4"/>
          <p:cNvSpPr txBox="1"/>
          <p:nvPr/>
        </p:nvSpPr>
        <p:spPr>
          <a:xfrm>
            <a:off x="355800" y="2934000"/>
            <a:ext cx="50082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Исида — защитница семьи и магии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Исида была богиней материнства и любви, обладающей мощной магией. Её культ был широко распространён, и она помогала поддерживать порядок.
</a:t>
            </a:r>
            <a:endParaRPr lang="en-US" sz="1500" dirty="0"/>
          </a:p>
        </p:txBody>
      </p:sp>
      <p:sp>
        <p:nvSpPr>
          <p:cNvPr id="14" name="Text 5"/>
          <p:cNvSpPr txBox="1"/>
          <p:nvPr/>
        </p:nvSpPr>
        <p:spPr>
          <a:xfrm>
            <a:off x="355800" y="3739975"/>
            <a:ext cx="50082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Сет — бог хаоса и пустыни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Сет символизировал разрушительные силы, шторма и пустыни. Он был антагонистом в мифах и часто изображался с головой загадочного животного.
</a:t>
            </a:r>
            <a:endParaRPr lang="en-US" sz="15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5800" y="516074"/>
            <a:ext cx="6036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мифы и их значение
</a:t>
            </a:r>
            <a:endParaRPr lang="en-US" sz="3015" dirty="0"/>
          </a:p>
        </p:txBody>
      </p:sp>
      <p:sp>
        <p:nvSpPr>
          <p:cNvPr id="8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8975" y="1738399"/>
            <a:ext cx="1594800" cy="139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мира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Мифы рассказывали, как из хаоса возникли боги и мир, образовавшийся вокруг Нила и солнца.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2172775" y="1738399"/>
            <a:ext cx="1594800" cy="139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Борьба Осириса и Сета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Сет убил Осириса, но Исида и Гор восстановили справедливость и власть Осириса в загробном мире.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5800375" y="1738399"/>
            <a:ext cx="1594800" cy="139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Мораль и правила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Истории учили детей почитанию богов, уважению семьи и соблюдению законов общества.
</a:t>
            </a:r>
            <a:endParaRPr lang="en-US" sz="1500" dirty="0"/>
          </a:p>
        </p:txBody>
      </p:sp>
      <p:sp>
        <p:nvSpPr>
          <p:cNvPr id="12" name="Text 5"/>
          <p:cNvSpPr txBox="1"/>
          <p:nvPr/>
        </p:nvSpPr>
        <p:spPr>
          <a:xfrm>
            <a:off x="3986575" y="1738399"/>
            <a:ext cx="1594800" cy="139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Циклы природы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Мифы объясняли смену дня и ночи, разливы Нила и урожай, связывая их с божественными событиями.
</a:t>
            </a:r>
            <a:endParaRPr lang="en-US" sz="15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56637" y="1308500"/>
            <a:ext cx="2779075" cy="3011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481800"/>
            <a:ext cx="55998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3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Загробная жизнь и Суд Осириса
</a:t>
            </a:r>
            <a:endParaRPr lang="en-US" sz="2730" dirty="0"/>
          </a:p>
        </p:txBody>
      </p:sp>
      <p:sp>
        <p:nvSpPr>
          <p:cNvPr id="7" name="Text 1"/>
          <p:cNvSpPr txBox="1"/>
          <p:nvPr/>
        </p:nvSpPr>
        <p:spPr>
          <a:xfrm>
            <a:off x="646050" y="1721275"/>
            <a:ext cx="44814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смерти душа проходила испытание: сердце взвешивали на весах с пером Маат. Чистое сердце вело на поля Иалу — райское место для благословённых душ.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46050" y="3116000"/>
            <a:ext cx="44814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Нечестных ожидала кара Аммит — чудовища с головой крокодила. Загробная жизнь рассматривалась как продолжение земного пути и возможность вечного существования.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84825" y="1348500"/>
            <a:ext cx="5742000" cy="92522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84825" y="2450761"/>
            <a:ext cx="5742000" cy="92522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84825" y="3553011"/>
            <a:ext cx="5742000" cy="92522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5800" y="516075"/>
            <a:ext cx="8381100" cy="60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Погребальные обряды и мумификация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5800" y="1347974"/>
            <a:ext cx="2153400" cy="9262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 мумификации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Тело тщательно обрабатывали: удаляли внутренности, покрывали бальзамами и обматывали льняными бинтами для сохранения формы на века.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55800" y="2450235"/>
            <a:ext cx="2153400" cy="9262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Оформление гробницы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Помещали тело в украшенный саркофаг с предметами, нужными для загробной жизни: еда, украшения, амулеты и статуэтки богов.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355800" y="3552485"/>
            <a:ext cx="2153400" cy="9262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«Книга мёртвых»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 заклинаний и наставлений для души, помогающих безопасно пройти в мир мёртвых и избежать опасностей на пути.
</a:t>
            </a:r>
            <a:endParaRPr lang="en-US" sz="1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1306726" y="1469487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Ежедневные молитвы и приношения у семейных алтарей помогали обрести защиту и благополучие в доме и на поле.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116451" y="2487587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Обычные ремесленники и земледельцы обращались к богам с просьбами о здоровье и урожае, участвуя в простых религиозных ритуалах.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2881339" y="3505687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Праздники и священные ритуалы объединяли общины, укрепляя веру и социальные связи на уровне городов и деревень.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363700"/>
            <a:ext cx="57237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Религия в повседневной жизни древних египтян
</a:t>
            </a:r>
            <a:endParaRPr lang="en-US" sz="2649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" y="0"/>
            <a:ext cx="4480471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878800" y="582700"/>
            <a:ext cx="39093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между религией и властью фараона
</a:t>
            </a:r>
            <a:endParaRPr lang="en-US" sz="2649" dirty="0"/>
          </a:p>
        </p:txBody>
      </p:sp>
      <p:sp>
        <p:nvSpPr>
          <p:cNvPr id="7" name="Text 1"/>
          <p:cNvSpPr txBox="1"/>
          <p:nvPr/>
        </p:nvSpPr>
        <p:spPr>
          <a:xfrm>
            <a:off x="5116601" y="1705161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Фараон считался человеком-богом и верховным жрецом, его власть основывалась на поддержке богов и традиции Маат — порядка и справедливости.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116601" y="3286161"/>
            <a:ext cx="36717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возглавлял главные церемонии и выступал гарантом благополучия страны, объединяя религию и государственную власть в единую систему.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1306725" y="1319291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Приношения жертв — пища, цветы и животные — служили уважением к богам и поддержкой их благосклонности.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760050" y="2127012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Процессии с изображениями богов сопровождали религиозные праздники, усиливая связь людей с высшими силами.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2106862" y="2934737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Праздники разлива Нила отмечали важные природные циклы, обеспечивая урожай и процветание общества.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2472788" y="3742474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Ритуальные омовения символизировали очищение и обновление, строго соблюдались по религиозным календарям.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355800" y="363700"/>
            <a:ext cx="58629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ритуалы и церемонии
</a:t>
            </a:r>
            <a:endParaRPr lang="en-US" sz="2804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1275389"/>
            <a:ext cx="3434100" cy="7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3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Маат была центральным понятием древнеегипетской культуры в течение более 3000 лет.
</a:t>
            </a:r>
            <a:endParaRPr lang="en-US" sz="1533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3120200"/>
            <a:ext cx="4144200" cy="114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Маат воплощала истину и баланс, ей придавали первостепенное значение в социальной и религиозной жизни.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5800" y="2026300"/>
            <a:ext cx="5215800" cy="7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6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учение формировало законы и мораль, поддерживая гармонию во вселенной и обществе.
</a:t>
            </a:r>
            <a:endParaRPr lang="en-US" sz="1969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319900"/>
            <a:ext cx="2818200" cy="21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исследования древнеегипетской цивилизации
</a:t>
            </a:r>
            <a:endParaRPr lang="en-US" sz="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70900" y="1315775"/>
            <a:ext cx="3326100" cy="87375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16300" y="2431422"/>
            <a:ext cx="3310200" cy="87280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70900" y="3529297"/>
            <a:ext cx="3310200" cy="87280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5800" y="516075"/>
            <a:ext cx="83811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Символы и магические амулеты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5800" y="1299326"/>
            <a:ext cx="5008200" cy="8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Анх — ключ к вечной жизни
</a:t>
            </a:r>
            <a:pPr algn="l" indent="0" marL="0">
              <a:lnSpc>
                <a:spcPct val="100000"/>
              </a:lnSpc>
              <a:buNone/>
            </a:pPr>
            <a:r>
              <a:rPr lang="en-US" sz="16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Анх, символ жизни, часто изображался в руках богов. Его форма напоминает крест с овальной верхушкой и символизирует бесконечность и возрождение. Египтяне верили, что анх защищает владельца и дарует здоровье.
</a:t>
            </a:r>
            <a:endParaRPr lang="en-US" sz="1637" dirty="0"/>
          </a:p>
        </p:txBody>
      </p:sp>
      <p:sp>
        <p:nvSpPr>
          <p:cNvPr id="10" name="Text 3"/>
          <p:cNvSpPr txBox="1"/>
          <p:nvPr/>
        </p:nvSpPr>
        <p:spPr>
          <a:xfrm>
            <a:off x="355800" y="2415201"/>
            <a:ext cx="5008200" cy="8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2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Скарабей — символ возрождения
</a:t>
            </a:r>
            <a:pPr algn="l" indent="0" marL="0">
              <a:lnSpc>
                <a:spcPct val="100000"/>
              </a:lnSpc>
              <a:buNone/>
            </a:pPr>
            <a:r>
              <a:rPr lang="en-US" sz="152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Скарабей олицетворял солнце и циклы природы. Амулеты с изображением скарабея носили для защиты и обновления жизненной силы. Они часто сопровождали погребальные обряды, помогая душе отправиться в загробный мир.
</a:t>
            </a:r>
            <a:endParaRPr lang="en-US" sz="1521" dirty="0"/>
          </a:p>
        </p:txBody>
      </p:sp>
      <p:sp>
        <p:nvSpPr>
          <p:cNvPr id="11" name="Text 4"/>
          <p:cNvSpPr txBox="1"/>
          <p:nvPr/>
        </p:nvSpPr>
        <p:spPr>
          <a:xfrm>
            <a:off x="355800" y="3531076"/>
            <a:ext cx="5008200" cy="8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5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Глаз Гора — охранный знак
</a:t>
            </a:r>
            <a:pPr algn="l" indent="0" marL="0">
              <a:lnSpc>
                <a:spcPct val="100000"/>
              </a:lnSpc>
              <a:buNone/>
            </a:pPr>
            <a:r>
              <a:rPr lang="en-US" sz="165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Глаз Гора считался мощным оберегом, символизирующим здоровье и защиту от зла. Его изображение наносилось на украшения, саркофаги и воинское снаряжение. Этот амулет обеспечивал исцеление и благополучие.
</a:t>
            </a:r>
            <a:endParaRPr lang="en-US" sz="1658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1525" y="1438630"/>
            <a:ext cx="589050" cy="673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92500" y="1430330"/>
            <a:ext cx="673200" cy="673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15550" y="1430330"/>
            <a:ext cx="673200" cy="673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5800" y="516075"/>
            <a:ext cx="5938800" cy="5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2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религиозные праздники и традиции
</a:t>
            </a:r>
            <a:endParaRPr lang="en-US" sz="2125" dirty="0"/>
          </a:p>
        </p:txBody>
      </p:sp>
      <p:sp>
        <p:nvSpPr>
          <p:cNvPr id="8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5800" y="2411206"/>
            <a:ext cx="2586300" cy="200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 Опет
</a:t>
            </a:r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 в честь бога Амона проходил в Фивах с шествиями и жертвоприношениями, укрепляя связь между фараоном и богами.
</a:t>
            </a:r>
            <a:endParaRPr lang="en-US" sz="1700" dirty="0"/>
          </a:p>
        </p:txBody>
      </p:sp>
      <p:sp>
        <p:nvSpPr>
          <p:cNvPr id="10" name="Text 3"/>
          <p:cNvSpPr txBox="1"/>
          <p:nvPr/>
        </p:nvSpPr>
        <p:spPr>
          <a:xfrm>
            <a:off x="3278850" y="2403250"/>
            <a:ext cx="2586300" cy="200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год Египта
</a:t>
            </a:r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Связан с разливом Нила, символизировал обновление и плодородие, сопровождался обрядами для хорошего урожая.
</a:t>
            </a:r>
            <a:endParaRPr lang="en-US" sz="1700" dirty="0"/>
          </a:p>
        </p:txBody>
      </p:sp>
      <p:sp>
        <p:nvSpPr>
          <p:cNvPr id="11" name="Text 4"/>
          <p:cNvSpPr txBox="1"/>
          <p:nvPr/>
        </p:nvSpPr>
        <p:spPr>
          <a:xfrm>
            <a:off x="6201900" y="2403250"/>
            <a:ext cx="2586300" cy="200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 весны Осириса
</a:t>
            </a:r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Отмечали возрождение природы и победу жизни над смертью, с ритуалами и театрализованными представлениями.
</a:t>
            </a:r>
            <a:endParaRPr lang="en-US" sz="1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84825" y="1348500"/>
            <a:ext cx="5742000" cy="92522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84825" y="2450761"/>
            <a:ext cx="5742000" cy="92522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84825" y="3553011"/>
            <a:ext cx="5742000" cy="92522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5800" y="516075"/>
            <a:ext cx="8381100" cy="60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Архитектура древнеегипетских храмов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5800" y="1347974"/>
            <a:ext cx="2153400" cy="9262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Карнакский храм: величие и масштаб
</a:t>
            </a:r>
            <a:pPr algn="l" indent="0" marL="0">
              <a:lnSpc>
                <a:spcPct val="100000"/>
              </a:lnSpc>
              <a:buNone/>
            </a:pPr>
            <a:r>
              <a:rPr lang="en-US" sz="63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Карнакский комплекс — один из крупнейших храмовых сооружений. Его пилоны, обелиски и залы с колоннами создавали грандиозную атмосферу святости и власти богов, служа центром религиозной жизни.
</a:t>
            </a:r>
            <a:endParaRPr lang="en-US" sz="1174" dirty="0"/>
          </a:p>
        </p:txBody>
      </p:sp>
      <p:sp>
        <p:nvSpPr>
          <p:cNvPr id="10" name="Text 3"/>
          <p:cNvSpPr txBox="1"/>
          <p:nvPr/>
        </p:nvSpPr>
        <p:spPr>
          <a:xfrm>
            <a:off x="355800" y="2450235"/>
            <a:ext cx="2153400" cy="9262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Луксор — центр духовной силы
</a:t>
            </a:r>
            <a:pPr algn="l" indent="0" marL="0">
              <a:lnSpc>
                <a:spcPct val="100000"/>
              </a:lnSpc>
              <a:buNone/>
            </a:pPr>
            <a:r>
              <a:rPr lang="en-US" sz="65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4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Храм Луксора соединялся с Карнаком по аллее сфинксов и был местом коронации фараонов. Внутри проходили важные церемонии и ритуалы, укреплявшие власть и связь с богами.
</a:t>
            </a:r>
            <a:endParaRPr lang="en-US" sz="1215" dirty="0"/>
          </a:p>
        </p:txBody>
      </p:sp>
      <p:sp>
        <p:nvSpPr>
          <p:cNvPr id="11" name="Text 4"/>
          <p:cNvSpPr txBox="1"/>
          <p:nvPr/>
        </p:nvSpPr>
        <p:spPr>
          <a:xfrm>
            <a:off x="355800" y="3552485"/>
            <a:ext cx="2153400" cy="9262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Архитектурные элементы храмов
</a:t>
            </a:r>
            <a:pPr algn="l" indent="0" marL="0">
              <a:lnSpc>
                <a:spcPct val="100000"/>
              </a:lnSpc>
              <a:buNone/>
            </a:pPr>
            <a:r>
              <a:rPr lang="en-US" sz="65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4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Пилоны служили входами, обелиски выступали символами солнечной энергии, а залы с массой колонн создавали пространство для ритуалов и жреческих обрядов.
</a:t>
            </a:r>
            <a:endParaRPr lang="en-US" sz="1215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1306725" y="1469475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Жрецы управляли храмами, следили за проведением ритуалов и обладали глубокими знаниями в различных науках, включая медицину и астрономию.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116450" y="2487575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владели богатством храмов, регистрировали важные события и обучали молодых учеников искусству служения богам.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1359975" y="3506300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Высшие должности жрецов включали верховного жреца и магов, которые играли ключевую роль в религиозной и политической жизни Египта.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363700"/>
            <a:ext cx="61803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2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Жречество — власть и знания
</a:t>
            </a:r>
            <a:endParaRPr lang="en-US" sz="3226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1525" y="1438630"/>
            <a:ext cx="589050" cy="673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92500" y="1430330"/>
            <a:ext cx="673200" cy="673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201900" y="1455596"/>
            <a:ext cx="700500" cy="622667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5800" y="516075"/>
            <a:ext cx="5938800" cy="5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2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Местные боги и их покровительство городам
</a:t>
            </a:r>
            <a:endParaRPr lang="en-US" sz="2125" dirty="0"/>
          </a:p>
        </p:txBody>
      </p:sp>
      <p:sp>
        <p:nvSpPr>
          <p:cNvPr id="8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5800" y="2411206"/>
            <a:ext cx="2586300" cy="200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Тот — бог мудрости и письма
</a:t>
            </a:r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Покровитель Гермополя, Тот ассоциировался с науками, письменностью и мудростью, важен для жрецов и учёных.
</a:t>
            </a:r>
            <a:endParaRPr lang="en-US" sz="1700" dirty="0"/>
          </a:p>
        </p:txBody>
      </p:sp>
      <p:sp>
        <p:nvSpPr>
          <p:cNvPr id="10" name="Text 3"/>
          <p:cNvSpPr txBox="1"/>
          <p:nvPr/>
        </p:nvSpPr>
        <p:spPr>
          <a:xfrm>
            <a:off x="3278850" y="2403250"/>
            <a:ext cx="2586300" cy="200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Хатор — богиня любви и радости
</a:t>
            </a:r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Защитница Дендера, Хатор символизировала красоту, музыку и материнство, вдохновляя празднования и обряды.
</a:t>
            </a:r>
            <a:endParaRPr lang="en-US" sz="1700" dirty="0"/>
          </a:p>
        </p:txBody>
      </p:sp>
      <p:sp>
        <p:nvSpPr>
          <p:cNvPr id="11" name="Text 4"/>
          <p:cNvSpPr txBox="1"/>
          <p:nvPr/>
        </p:nvSpPr>
        <p:spPr>
          <a:xfrm>
            <a:off x="6201900" y="2403250"/>
            <a:ext cx="2586300" cy="200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Хнум — создатель и покровитель
</a:t>
            </a:r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Связан с островом Элефантина, Хнум считался творцом людей и богом воды, отвечал за плодородие и жизнь.
</a:t>
            </a:r>
            <a:endParaRPr lang="en-US" sz="1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56637" y="1308500"/>
            <a:ext cx="2779075" cy="3011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481800"/>
            <a:ext cx="52107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Религия и древнеегипетское искусство
</a:t>
            </a:r>
            <a:endParaRPr lang="en-US" sz="2649" dirty="0"/>
          </a:p>
        </p:txBody>
      </p:sp>
      <p:sp>
        <p:nvSpPr>
          <p:cNvPr id="7" name="Text 1"/>
          <p:cNvSpPr txBox="1"/>
          <p:nvPr/>
        </p:nvSpPr>
        <p:spPr>
          <a:xfrm>
            <a:off x="640576" y="1690373"/>
            <a:ext cx="44814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Религиозные сюжеты доминировали в искусстве: фрески и рельефы изображали богов и мифологические сцены со строгой симметрией и канонами.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46050" y="3116000"/>
            <a:ext cx="4481400" cy="120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Изображения сопровождались магическими текстами, которые усиливали сакральное значение произведений и обеспечивали их защитную функцию.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1306725" y="1319925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VII века древнеегипетские верования начали вытесняться христианством и исламом, что привело к закрытию многих храмов.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830650" y="2125254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Жрецы утратили своё влияние, а религиозные обряды пришли в упадок, исчезли важные традиции и знания.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1483063" y="2935709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храмов была переосвящена или уничтожена, что отразилось на материальной культуре региона.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1844812" y="3742475"/>
            <a:ext cx="4419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это, многие элементы и символы сохранились в народных обычаях и архитектуре до наших дней.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355800" y="363700"/>
            <a:ext cx="58944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2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Закат древнеегипетской религии
</a:t>
            </a:r>
            <a:endParaRPr lang="en-US" sz="2826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4225" y="1322616"/>
            <a:ext cx="2706600" cy="70836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94250" y="2109891"/>
            <a:ext cx="2706600" cy="70836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24050" y="2908919"/>
            <a:ext cx="2690700" cy="70946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85875" y="3709292"/>
            <a:ext cx="2696400" cy="703065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55800" y="516075"/>
            <a:ext cx="83811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1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Археологические открытия и исследования
</a:t>
            </a:r>
            <a:endParaRPr lang="en-US" sz="3013" dirty="0"/>
          </a:p>
        </p:txBody>
      </p:sp>
      <p:sp>
        <p:nvSpPr>
          <p:cNvPr id="11" name="Text 2"/>
          <p:cNvSpPr txBox="1"/>
          <p:nvPr/>
        </p:nvSpPr>
        <p:spPr>
          <a:xfrm>
            <a:off x="355800" y="1322050"/>
            <a:ext cx="50082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Гробница Тутанхамона — сенсация 1922 года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Открытие усыпальницы молодого фараона подарило миру редкие артефакты и новые сведения о погребальных обрядах эпохи Нового царства.
</a:t>
            </a:r>
            <a:endParaRPr lang="en-US" sz="1500" dirty="0"/>
          </a:p>
        </p:txBody>
      </p:sp>
      <p:sp>
        <p:nvSpPr>
          <p:cNvPr id="12" name="Text 3"/>
          <p:cNvSpPr txBox="1"/>
          <p:nvPr/>
        </p:nvSpPr>
        <p:spPr>
          <a:xfrm>
            <a:off x="355800" y="2128025"/>
            <a:ext cx="50082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Папирусы — ключ к пониманию культуры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Найдены тексты, разделённые на религиозные, медицинские и магические, раскрывающие образ жизни и мировоззрение египтян.
</a:t>
            </a:r>
            <a:endParaRPr lang="en-US" sz="1500" dirty="0"/>
          </a:p>
        </p:txBody>
      </p:sp>
      <p:sp>
        <p:nvSpPr>
          <p:cNvPr id="13" name="Text 4"/>
          <p:cNvSpPr txBox="1"/>
          <p:nvPr/>
        </p:nvSpPr>
        <p:spPr>
          <a:xfrm>
            <a:off x="355800" y="2934000"/>
            <a:ext cx="50082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методы исследования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Рентгенография мумий и ДНК-анализ помогают восстановить здоровье и родословные древних людей, а 3D-моделирование — восстановить архитектуру.
</a:t>
            </a:r>
            <a:endParaRPr lang="en-US" sz="1500" dirty="0"/>
          </a:p>
        </p:txBody>
      </p:sp>
      <p:sp>
        <p:nvSpPr>
          <p:cNvPr id="14" name="Text 5"/>
          <p:cNvSpPr txBox="1"/>
          <p:nvPr/>
        </p:nvSpPr>
        <p:spPr>
          <a:xfrm>
            <a:off x="355800" y="3739975"/>
            <a:ext cx="50082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Расшифровка иероглифов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Раскрытие значений письменности позволило специалистам понять мифы, ритуалы и администрирование цивилизации.
</a:t>
            </a:r>
            <a:endParaRPr lang="en-US" sz="15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2359867"/>
            <a:ext cx="2153100" cy="205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архитектуре и дизайне встречаются мотивы, вдохновлённые формами и символами древних храмов и амулетов.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55800" y="363700"/>
            <a:ext cx="62277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Наследие древнеегипетской религии в современности
</a:t>
            </a:r>
            <a:endParaRPr lang="en-US" sz="2649" dirty="0"/>
          </a:p>
        </p:txBody>
      </p:sp>
      <p:sp>
        <p:nvSpPr>
          <p:cNvPr id="8" name="Text 3"/>
          <p:cNvSpPr txBox="1"/>
          <p:nvPr/>
        </p:nvSpPr>
        <p:spPr>
          <a:xfrm>
            <a:off x="3416095" y="2359867"/>
            <a:ext cx="2153100" cy="205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литературе и кино образ мумии и египетских богов продолжает вызывать интерес и творческое развитие.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6583651" y="2359854"/>
            <a:ext cx="2153100" cy="205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Эзотерические учения используют символику и знания древних египтян, продолжая исследовать их мифологию и духовные практики.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5750" y="2660333"/>
            <a:ext cx="8592300" cy="22319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776150" y="661750"/>
            <a:ext cx="5591700" cy="72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8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древнеегипетской религии на современный мир
</a:t>
            </a:r>
            <a:endParaRPr lang="en-US" sz="2863" dirty="0"/>
          </a:p>
        </p:txBody>
      </p:sp>
      <p:sp>
        <p:nvSpPr>
          <p:cNvPr id="6" name="Text 1"/>
          <p:cNvSpPr txBox="1"/>
          <p:nvPr/>
        </p:nvSpPr>
        <p:spPr>
          <a:xfrm>
            <a:off x="2319025" y="1790700"/>
            <a:ext cx="4506000" cy="72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Религия древнего Египта оставила глубокий след в культуре, искусстве и науке. Она формировала представления о жизни, смерти и справедливости, вдохновляя поколения и по сей день.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2026-05-10T10:53:55Z</dcterms:created>
  <dcterms:modified xsi:type="dcterms:W3CDTF">2026-05-10T10:53:55Z</dcterms:modified>
</cp:coreProperties>
</file>