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общая характеристика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грибами как с особым царством живой природы.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вокруг нас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встречаются почти всюду: в почве, на древесине, на растениях, в воде и даже на продуктах. Известно более 100 тысяч видов, и новые продолжают открывать. У грибов нет хлорофилла, поэтому они не создают пищу на свету, как зелёные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подтверждает, что грибы — большое и самостоятельное царство живых организмов.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сведения о разнообразии грибов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100 000+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грибов уже описано учёными, и это число продолжает расти.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грибов и их значение.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грибов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имеют собственный набор признаков и не относятся ни к растениям, ни к животным.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часть гриба, состоящая из тонких нитей — гиф. Она скрыта в почве, древесине или другом субстрате и обеспечивает питание и рост организма.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поднимает шляпку выше поверхности, помогая спороносным частям лучше рассеивать споры. У разных видов она может быть плотной, тонкой, длинной или короткой.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шляпки находятся пластинки или трубочки. Именно там созревают споры, поэтому эта часть особенно важна для размножения гриба.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3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видимая часть гриба, которая появляется в подходящих условиях. Его главная задача — образование и распространение спор, а не питание.
</a:t>
            </a:r>
            <a:endParaRPr lang="en-US" sz="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гриб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развития и размножения гриба.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грибов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питаются остатками мёртвых организмов: опавшими листьями, древесиной и другими органическими остатками. Они разлагают их и помогают возвращать вещества в почву.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живут за счёт живых организмов и получают от них питательные вещества. Из-за этого они могут вызывать болезни растений, животных и 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грибы вступают в взаимовыгодные отношения с другими организмами. В этом союзе гриб получает органические вещества, а партнёр — полезную помощь.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через 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в среду вещества, которые расщепляют сложные соединения на более простые. Затем они всасывают их всей поверхностью грибницы.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не только питанием, но и своей ролью в природе.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грибов по образу жизни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грибов участвует в разложении остатков, а значительная часть образует полезные союзы с растениями.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грибницы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грибницы отделяется и попадает в подходящие условия, из неё может вырасти новый гриб. Такой способ особенно важен для некоторых плесневых форм.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на клетке появляется маленький вырост — почка. Он отделяется и становится новой клеткой, поэтому дрожжи быстро увеличивают численность.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распространённый способ размножения. Споры очень лёгкие, поэтому легко разносятся ветром, водой и животными на большие расстояния.
</a:t>
            </a:r>
            <a:endParaRPr lang="en-US" sz="9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роста грибов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воды грибам трудно расти. Поэтому плесень часто появляется на влажных продуктах и в сырых помещениях, где условия особенно благоприятны.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тёплой среде грибы развиваются быстрее. При низкой температуре их рост замедляется, а при сильном холоде может почти прекращаться.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Грибам нужны готовые органические вещества. Они хорошо растут там, где есть пищевые остатки, древесина, опавшие листья или другие подходящие субстраты.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 природе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древесину и другие мёртвые остатки. Они превращают сложные вещества в более простые и помогают очищать среду от органического мусора.
</a:t>
            </a:r>
            <a:endParaRPr lang="en-US" sz="777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 в почву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полезные элементы снова попадают в почву. Затем их могут использовать растения, поэтому грибы участвуют в непрерывном круговороте веществ.
</a:t>
            </a:r>
            <a:endParaRPr lang="en-US" sz="780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лесных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образуют микоризу с корнями деревьев и кустарников. Такой союз улучшает снабжение растений водой и минеральными солями, особенно в лесу.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грибов остатки живых организмов накапливались бы гораздо дольше, а круговорот веществ замедлился бы. Поэтому грибы необходимы для устойчивой жизни природных сообществ.
</a:t>
            </a:r>
            <a:endParaRPr lang="en-US" sz="7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человек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и в 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ценят за вкус и питательность, а дрожжи используют в хлебопечении, производстве кваса и вина. Благодаря работе грибов тесто поднимается, а продукты приобретают нужные свойства.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стали источником лекарств, в том числе антибиотиков. Это сделало их важными для медицины, потому что вещества грибов помогают бороться с опасными бактериями и спасают здоровье людей.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рядом с 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могут и навредить человеку: портить продукты, поражать растения и вызывать отравления. Поэтому к ним нужно относиться внимательно и использовать только хорошо известные виды.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среди грибов есть как полезные пищевые виды, так и опасные для здоровья. Внешнее сходство может быть обманчивым.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 ядовитые грибы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не всегда надёжен: безопасно собирать можно только точно распознанные грибы.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 часто незаметны, но именно они широко распространены в почве, на продуктах и в живой природе.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заметные и микроскопические формы вместе; разнообразие грибов велико, а не ограничивается только лесными шляпочными видами.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«Общая характеристика грибов»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грибы отличаются от растений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грибов и растений по школьному курсу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 дрожжи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 продуктах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образуют пушистый налёт на хлебе, фруктах, овощах и других продуктах. Такой налёт часто означает порчу пищи, особенно если она хранится во влажном месте.
</a:t>
            </a:r>
            <a:endParaRPr lang="en-US" sz="89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некоторых плесеней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плесени вредны: из некоторых видов получают лекарственные вещества. Поэтому грибы этой группы важны не только как причина порчи, но и как источник полезных продуктов.
</a:t>
            </a:r>
            <a:endParaRPr lang="en-US" sz="885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 брожение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 — одноклеточные грибы, которые вызывают брожение сахаров. В хлебопечении их используют потому, что при этом выделяется углекислый газ и тесто становится пышным.
</a:t>
            </a:r>
            <a:endParaRPr lang="en-US" sz="8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полезный союз гриба и растения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корней и грибницы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возникает, когда грибница тесно соединяется с корнями растения. Такой союз помогает обоим организмам обмениваться веществами и лучше приспосабливаться к условиям среды.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растению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увеличивает площадь всасывания корней и помогает получать воду и минеральные соли. Это особенно важно для деревьев, которым нужно много влаги и питательных веществ.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 гриба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Растение, в свою очередь, делится с грибом органическими веществами, которые оно создаёт в листьях. Поэтому микориза — взаимовыгодное сотрудничество, а не односторонняя помощь.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могут приносить и пользу, и вред, поэтому важно учитывать их вид и условия, в которых они развиваются.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 жизни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зависит от их роли: одни помогают человеку и природе, другие требуют осторожности и защиты.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66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грибах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грибницы, занимающие огромные площади в лесу. Такой организм долго остаётся скрытым под землёй, но способен соединять множество плодовых тел в единую систему.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светятся слабым зелёным светом. Это связано с особыми веществами в клетках, и такое явление особенно заметно в тёмном лесу ночью.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плесени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тёплой и влажной среде плесень появляется очень быстро. Поэтому продукты нужно хранить правильно, а помещения — регулярно проветривать и держать сухими.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грибах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особое царство живой природы с собственной организацией, способом питания и размножения. Они полезны в природе и жизни человека, но требуют внимательного и осторожного обращения.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2026-05-31T20:05:11Z</dcterms:created>
  <dcterms:modified xsi:type="dcterms:W3CDTF">2026-05-31T20:05:11Z</dcterms:modified>
</cp:coreProperties>
</file>