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земноводные — среда обитания, строение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33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амфибии приспособились жить и в воде, и на суше.
</a:t>
            </a:r>
            <a:endParaRPr lang="en-US" sz="3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Земноводные: древние жители двух сред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— одна из самых древних групп позвоночных. Они первыми освоили жизнь на границе воды и суши, но сохранили связь с влажной средой. Их строение показывает, как организм приспосабливается к разным условиям.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земноводные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известно около 30 видов земноводных, особенно в Европейской части страны. Среди них встречаются прудовая лягушка, жабы и тритоны, приспособленные к разным условиям.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 укрытия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земноводных выбирают пруды, болота, берега рек, влажные леса и луга. Здесь легче сохранить кожу влажной, а рядом всегда есть места для отдыха и размножения.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кожа помогает дышать и защищаться
</a:t>
            </a:r>
            <a:endParaRPr lang="en-US" sz="3204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Невидимое дыхание через кожу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кожа тонкая и влажная, поэтому через неё легко проходит кислород и углекислый газ. У некоторых видов, например у тритонов, кожное дыхание может давать большую часть кислорода. Это особенно важно в воде, где лёгкого дыхания недостаточно. Поэтому влажность среды для них жизненно необходима каждый день.
</a:t>
            </a:r>
            <a:endParaRPr lang="en-US" sz="1042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как защита от высыхания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Кожные железы постоянно выделяют слизь. Она делает поверхность тела скользкой, уменьшает потерю влаги и помогает не пропускать вредные микробы. Благодаря этому земноводные могут дольше оставаться активными в сырых местах и не пересыхать под солнцем. Этот слой особенно важен в жаркую погоду и при движении по суше.
</a:t>
            </a:r>
            <a:endParaRPr lang="en-US" sz="1025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Ядовитая защита у некоторых видов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обыкновенной жабы часть кожных желез вырабатывает буфотоксин. Для самого животного это средство защиты: хищнику такая добыча кажется неприятной или опасной. Так кожа выполняет не только дыхательную, но и оборонительную роль, помогая виду выживать в природе.
</a:t>
            </a:r>
            <a:endParaRPr lang="en-US" sz="107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земноводных обычно состоит из головы, туловища и четырёх конечностей. У бесхвостых шея почти не заметна, поэтому голова соединяется с туловищем очень подвижно.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тело земноводных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барабанные перепонки и хвост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них крупные глаза и заметные барабанные перепонки, которые помогают улавливать звук. У тритонов и саламандр тело вытянутое, а хвост хорошо развит и участвует в движении.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скелет земноводных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опора для двух сред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земноводных включает череп, позвоночник, пояса конечностей и кости самих конечностей. Он проще, чем у рептилий и млекопитающих, и содержит больше хрящевых участков. Такая конструкция остаётся достаточно лёгкой для передвижения в воде и на суше. Это помогает сохранять подвижность без лишней нагрузки при каждом толчке.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без лишней тяжести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у амфибий сравнительно лёгкий, но надёжно защищает мозг. В нём есть крупные глазницы и подвижные челюсти, а некоторые кости срастаются не полностью. Это уменьшает массу головы и делает движения более удобными. Так голова остаётся лёгкой и удобной для захвата добычи.
</a:t>
            </a:r>
            <a:endParaRPr lang="en-US" sz="1083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как гибкая основа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соединяет части тела и помогает выдерживать нагрузку при движении. У земноводных он короче и проще, чем у более наземных позвоночных, поэтому хорошо подходит для плавания, прыжков и ползания. Это особенно заметно во время прыжка и поворота тела.
</a:t>
            </a:r>
            <a:endParaRPr lang="en-US" sz="108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конечностей и их роль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Задний пояс включает подвздошную, седалищную и лобковую кости. Именно он принимает сильный толчок задних конечностей и делает возможными прыжки, плавание и быстрое отталкивание.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передних конечностей образован лопаткой, ключицей и коракоидом. Он соединяет передние лапы со скелетом и помогает удерживать тело, когда животное опирается на землю или делает толчок.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линии разнообразия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Бесхвостые: мастера прыжка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жабы относятся к бесхвостым земноводным. У них короткое тело, нет выраженного хвоста, а задние ноги заметно длиннее передних. Такое строение помогает быстро прыгать и легко менять направление движения на берегу и в воде.
</a:t>
            </a:r>
            <a:endParaRPr lang="en-US" sz="1192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Хвостатые: гибкое тело и длинный хвост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Тритоны и саламандры сохраняют хвост всю жизнь. Их тело вытянутое, а конечности обычно короче, чем у лягушек. Это удобно для ползания по влажной почве и для волнообразного плавания. Хвост также помогает им удерживать равновесие.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Безногие: подземные жители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Червяги не имеют ни конечностей, ни заметного хвоста и внешне напоминают дождевых червей. Они живут во влажной почве и подземных ходах, где вытянутое тело удобно для движения в узких пространствах. Их образ жизни скрыт от глаз, поэтому встречаются они редко.
</a:t>
            </a:r>
            <a:endParaRPr lang="en-US" sz="111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строения и среды обитания видов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 связь строения с образом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 и развитие конечностей связаны со способом движения и местом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8 класс».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конечностей: сравнение и адаптации
</a:t>
            </a:r>
            <a:endParaRPr lang="en-US" sz="2915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Передние и задние конечности у земноводных работают по-разному. Задние обычно длиннее и сильнее, потому что именно они создают толчок при прыжке и помогают двигаться в воде.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лягушки между пальцами задних лап заметны перепонки, поэтому вода отталкивается лучше. У тритонов перепонки выражены слабее, так как они чаще ползают и двигаются волнообразно.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Лёгкий, но прочный череп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земноводных сравнительно лёгкий, поэтому не мешает движению в воде и на суше. Крупные глазницы и тонкие кости уменьшают массу головы, сохраняя достаточную прочность.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 защита мозга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челюстей и зубов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черепа соединены швами, а челюсти подвижны и удобны для захвата добычи. У большинства видов зубы мелкие, а у некоторых они вовсе отсутствуют, что связано со способом питания.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земноводных: строение и функции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 состоит обычно из одного позвонка. Он даёт голове подвижность и помогает животному поворачиваться к добыче или опасности.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Туловищный отдел поддерживает тело и связан с работой мышц. Его позвонки соединяются так, чтобы сохранять гибкость при плавании, прыжках и ползании.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Крестцовый отдел соединяет позвоночник с тазом. Через него нагрузка от задних конечностей передаётся на осевой скелет, что важно при опоре на суше.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хвостатых земноводных есть и хвостовой отдел. Он участвует в движении и особенно полезен при плавании, когда тело работает как единая гибкая система.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6800" y="15339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506" y="1533950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через кожу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развитой грудной клетки не мешает кожному дыханию. Тонкие покровы и мягкие движения тела помогают воздуху и влаге свободно участвовать в газообмене.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Компенсация слабой защиты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меньшей механической защите внутренних органов важнее становится скрытный образ жизни. Земноводные полагаются на влажные места обитания, осторожность и быстрое движение.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влажной среде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жёсткого рёберного каркаса тело остаётся более гибким. Это удобно в воде, в сырой почве и среди растений, где земноводные часто прячутся и охотятся.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земноводных нет рёбер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 в движении и организме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мышц с образом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мощны мышцы задних конечностей, потому что именно они помогают прыгать и отталкиваться от воды. У хвостатых видов лучше развиты мышцы туловища и хвоста, нужные для плавания и ползания.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разных частей тела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земноводных выделяют мышцы головы, туловища и конечностей. Скелетная мускулатура обеспечивает движение, а гладкие мышцы работают во внутренних органах, поддерживая дыхание и пищеварение.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мышц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Мышцы-сгибатели и мышцы-разгибатели работают попарно, поэтому движения получаются точными и согласованными. Благодаря этому земноводные могут быстро менять положение тела и удерживать равновесие.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лягушки особенно сильны бедренные и икроножные мышцы. Они создают мощный толчок при прыжке, а затем помогают приземлиться и сразу перейти к следующему движению.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тритонов заметны мышцы спины и боков. Они делают тело гибким, помогают волнообразно двигаться в воде и осторожно ползти по влажной поверхности.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земноводные передвигаются в разных средах
</a:t>
            </a:r>
            <a:endParaRPr lang="en-US" sz="2606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лягушки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Лягушка отталкивается длинными задними лапами и мгновенно распрямляет тело. Такой рывок помогает ей спасаться от опасности и ловить добычу у воды. Перепонки между пальцами усиливают толчок в момент движения.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тритона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Тритон плывёт не только лапами, но и всем телом. Хвост действует как руль и придаёт поворотам точность, а вытянутая форма помогает легко скользить среди растений и водорослей.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Ползание и поиск укрытия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земноводное выбирается на берег, оно опирается на лапы и двигается осторожно, короткими рывками. Гибкий скелет и работа мышц позволяют быстро менять направление и прятаться в траве или под камнями.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525768"/>
            <a:ext cx="4335600" cy="34464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977100" y="1237163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Кожа, которая помогает выживать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кожа защищает земноводных от пересыхания и облегчает кожное дыхание. Это особенно важно в тёплые дни, когда влажность быстро снижается.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49300" y="139500"/>
            <a:ext cx="41292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жизни в воде и на суше
</a:t>
            </a:r>
            <a:endParaRPr lang="en-US" sz="3400" dirty="0"/>
          </a:p>
        </p:txBody>
      </p:sp>
      <p:sp>
        <p:nvSpPr>
          <p:cNvPr id="10" name="Text 3"/>
          <p:cNvSpPr txBox="1"/>
          <p:nvPr/>
        </p:nvSpPr>
        <p:spPr>
          <a:xfrm>
            <a:off x="4977100" y="3055588"/>
            <a:ext cx="3850500" cy="13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мышцы как 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на лапах увеличивают площадь опоры в воде, а облегчённый скелет не утяжеляет тело. Вместе с сильными мышцами такие признаки делают возможными и плавание, и передвижение по суше.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строение связано с жизненным циклом
</a:t>
            </a:r>
            <a:endParaRPr lang="en-US" sz="3058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в воде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земноводных почти всегда связано с водой. Самка откладывает икру в сырых местах или прямо в водоём, где зародыши защищены от высыхания и получают подходящие условия для развития.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Головастик меняется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икры появляется личинка, похожая на маленькую рыбку. У головастика есть жабры и хвост, а затем постепенно вырастают конечности, развиваются лёгкие и меняется питание.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превращения животное выходит на сушу или живёт у воды, используя уже лёгочное дыхание. Взрослая лягушка или тритон сохраняет связь с водоёмом, но получает больше возможностей для активной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земноводные важны для природы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состояния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чувствительны к загрязнению воды, исчезновению влажных мест и другим изменениям среды. Если популяции земноводных сокращаются, это часто сигнализирует о неблагополучии в экосистеме.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поедают много насекомых и других мелких животных, поэтому помогают сдерживать их численность. При этом сами они служат добычей для птиц, змей и некоторых млекопитающих.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как пример точных приспособлений к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показывают, как строение тела помогает жить сразу в двух средах. Их кожа, скелет и мышцы обеспечивают движение, дыхание и выживание, а также делают их важными для природы и человека.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2026-05-09T16:20:53Z</dcterms:created>
  <dcterms:modified xsi:type="dcterms:W3CDTF">2026-05-09T16:20:53Z</dcterms:modified>
</cp:coreProperties>
</file>