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Толстой. «Детство» и «Отрочество»: взросление как главный сюжет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Взросление героя раскрывается через семью, память и первые нравственные выборы.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Повести Толстого в контексте психологического реализма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«Детство» и «Отрочество» созданы в середине XIX века и открывают автобиографическую трилогию Толстого. В них важнее не событие, а движение души, формирование характера и влияние семьи на личность.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Николенька Иртеньев связан с личными детскими впечатлениями Толстого, но не повторяет его биографию буквально. Через героя писатель художественно осмысляет собственный опыт взросления.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Автобиографичность здесь служит не исповеди, а исследованию личности. Поэтому образ Николеньки становится обобщённым и близким каждому, кто проходит путь взросления.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повестях узнаваемы дворянский быт, домашнее обучение, отношения с родителями и переживание первых утрат. Эти детали создают достоверную среду формирования характера.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32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Автобиографическая основа образа Николеньки Иртеньева
</a:t>
            </a:r>
            <a:endParaRPr lang="en-US" sz="2322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" y="0"/>
            <a:ext cx="404660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6300" y="766775"/>
            <a:ext cx="4355100" cy="37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6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как главный мир ребёнка
</a:t>
            </a:r>
            <a:pPr algn="l" indent="0" marL="0">
              <a:lnSpc>
                <a:spcPct val="115000"/>
              </a:lnSpc>
              <a:buNone/>
            </a:pPr>
            <a:r>
              <a:rPr lang="en-US" sz="147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7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7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и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Николеньки семья — это прежде всего пространство тепла, привычки и доверия. Образ матери связан с нежностью и ощущением защищённости, которое определяет его раннее восприятие мира.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7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 скрытые напряжения
</a:t>
            </a:r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Отец, бабушка, гувернёры и домашние слуги вводят ребёнка в систему правил и ожиданий. Так уютный дом постепенно раскрывается как сложный мир, где любовь соседствует с воспитанием и внутренними противоречиями.
</a:t>
            </a:r>
            <a:endParaRPr lang="en-US" sz="2466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752822"/>
            <a:ext cx="4775700" cy="190325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меняется внутренний мир Николеньки от доверия к рефлексии и к нравственной самостоятельности.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Взросление у Толстого определяется не количеством прожитых лет, а внутренними изменениями, кризисами и пересмотром отношения к себе.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взросления героя в повестях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Повести Л. Н. Толстого «Детство» и «Отрочество»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9187" y="1517888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4500" y="2637563"/>
            <a:ext cx="435600" cy="38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1400" y="2637563"/>
            <a:ext cx="435600" cy="387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9187" y="3731838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131" y="2020683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2131" y="9452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2131" y="3074926"/>
            <a:ext cx="218400" cy="218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2131" y="4164231"/>
            <a:ext cx="218400" cy="194133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Психологизм как главный художественный приём
</a:t>
            </a:r>
            <a:endParaRPr lang="en-US" sz="2000" dirty="0"/>
          </a:p>
        </p:txBody>
      </p:sp>
      <p:sp>
        <p:nvSpPr>
          <p:cNvPr id="16" name="Text 1"/>
          <p:cNvSpPr txBox="1"/>
          <p:nvPr/>
        </p:nvSpPr>
        <p:spPr>
          <a:xfrm>
            <a:off x="842625" y="2050361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 вместо объяснения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взгляд, жест, пауза, случайное впечатление. Небольшая подробность заменяет длинное объяснение и точно передаёт состояние героя в конкретный момент.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842625" y="981342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движение мысли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показывает не только поступок, но и то, как он рождается в сознании героя. Мы видим сомнения, колебания и мгновенные самооценки, которые предшествуют действию.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842650" y="3107950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чувств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переживание у Толстого быстро переходит в другое: восторг сменяется смущением, доверие — тревогой, гордость — стыдом. Так раскрывается подвижность детской и подростковой психики.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842625" y="41885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Самонаблюдение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Николенька постоянно оценивает себя и свои чувства. Благодаря этому повесть становится не просто рассказом о событиях, а тонким исследованием формирования характера.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отражает не внешний сюжет, а изменение внутреннего тонуса героя на протяжении повестей.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показывает переход от защищённости к кризису и далее к попытке обрести нравственную опору.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Николеньки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Повести Л. Н. Толстого «Детство» и «Отрочество»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бабушки в повестях связана не только с лаской, но и с вниманием к чужой боли. Через её отношение Николенька рано узнаёт, что доброта требует чуткости, терпения и памяти о другом человеке.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Бабушка: урок сострадания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задаёт образ внешней сдержанности и достоинства, а гувернёры приучают к порядку и обязанности. Эти разные модели взросления помогают герою понять, что свобода в семье всегда связана с ответственностью.
</a:t>
            </a:r>
            <a:endParaRPr lang="en-US" sz="898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и гувернёры: урок долга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столкновения с ожиданиями взрослых становятся для Николеньки первой школой морали. Он переживает вину, обиду и самолюбие не как отвлечённые понятия, а как живой опыт, который меняет поведение.
</a:t>
            </a:r>
            <a:endParaRPr lang="en-US" sz="898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Стыд и гордость как первые оценки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воспитание и первые уроки морали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повторяющийся психологический механизм в повестях Толстого.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самооценка героя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подчёркивает, что перед читателем не отдельная история, а начало большого художественного исследования личности.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20004"/>
              </a:lnSpc>
              <a:buNone/>
            </a:pPr>
            <a:r>
              <a:rPr lang="en-US" sz="12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повести открывают путь к автобиографической трилогии и показывают, что взросление начинается с потери защищённости.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Толстой, автобиографическая трилогия: «Детство», «Отрочество», «Юность»
</a:t>
            </a:r>
            <a:endParaRPr lang="en-US" sz="4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личность героя складывается в постоянном взаимодействии с близкими и окружающими людьми.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персонаж задаёт Николеньке особый способ видеть мир, поэтому взросление становится результатом отношений, а не только возраста.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персонажей и их функции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Толстой, повести «Детство» и «Отрочество».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Отрочество как время сомнений и внутренней неустойчивости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Николенька начинает острее замечать себя со стороны: ему важно выглядеть взрослым, достойным и не смешным, поэтому любое неловкое впечатление переживается особенно болезненно.
</a:t>
            </a:r>
            <a:endParaRPr lang="en-US" sz="1099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Чужая оценка становится почти мерилом собственной ценности. Сравнение с товарищами вызывает стыд, обиду и самолюбие, а уверенность в себе быстро сменяется сомнением.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мир усложняется: герой уже не довольствуется простыми ответами, ему хочется понять, почему люди поступают именно так и каков его собственный нравственный выбор.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Отрочество у Толстого — это не просто возрастная перемена, а кризис самоопределения, когда душевная неустойчивость становится условием более глубокого самопознания.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выводит Николеньку за пределы домашнего мира: здесь важны успех, соперничество, дисциплина и умение занять место среди ровесников. Простые семейные связи сменяются более сложными отношениями.
</a:t>
            </a:r>
            <a:endParaRPr lang="en-US" sz="1193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социальная среда в жизни подростка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Мнение товарищей и учителей начинает влиять на самооценку сильнее, чем прежде. Подросток учится сравнивать себя с другими, замечать социальные различия и осознавать требования общественной жизни.
</a:t>
            </a:r>
            <a:endParaRPr lang="en-US" sz="1193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518993"/>
            <a:ext cx="5226300" cy="24978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эпизоды и их значение для развития героя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Эпизоды показывают, как каждое переживание меняет самоощущение Николеньки и формирует его характер.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ключевые сцены не просто происходят с героем, а меняют его внутренний взгляд на себя, людей и собственное будущее.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6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Толстой, повести «Детство» и «Отрочество».
</a:t>
            </a:r>
            <a:endParaRPr lang="en-US" sz="969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интонация и стиль Толстого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пишет просто и точно, избегая лишней внешней эффектности. За обычными словами в его повестях скрыта тонкая передача оттенков чувства, мысли и душевного движения.
</a:t>
            </a:r>
            <a:endParaRPr lang="en-US" sz="1466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часто переходит от события к его внутреннему осмыслению: важны память, внутренний монолог, самооценка и подробности, по которым заметно изменение состояния героя.
</a:t>
            </a:r>
            <a:endParaRPr lang="en-US" sz="1466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одновременно доверительная и аналитическая. Благодаря этому бытовые эпизоды воспринимаются как серьёзный разговор о человеке, его совести, уязвимости и способности к самопониманию.
</a:t>
            </a:r>
            <a:endParaRPr lang="en-US" sz="1380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 у Толстого отдельный эпизод превращается в устойчивое свойство личности через память и самооценку.
</a:t>
            </a:r>
            <a:endParaRPr lang="en-US" sz="1062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впечатления к черте характера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возрастов помогает увидеть, как меняется не только поведение Николеньки, но и способ его внутреннего самоощущения.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Отрочество у Толстого не отменяет детства, а усложняет личность, делая её более самостоятельной и внутренне противоречивой.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детства и отрочества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Толстой, повести «Детство» и «Отрочество».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56" y="1464015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2231" y="1464015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7256" y="3138350"/>
            <a:ext cx="218400" cy="218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9250" y="141125"/>
            <a:ext cx="82455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повесть сохраняет актуальность сегодня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1049829" y="1479938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себя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переживает сомнения, сравнение с другими и желание понять собственную ценность — опыт, который легко узнаётся современным подростком.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419454" y="1479600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и давление мнения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точно показывает, как оценка близких и сверстников влияет на поступки, самоуважение и чувство внутренней свободы.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049829" y="3169762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Взросление как путь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убеждает, что личность формируется через память, утраты и нравственный выбор, поэтому текст остаётся значимым для разговора о взрослении.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идеи для анализа на уроке литературы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повестей — память как сила, которая сохраняет пережитое и помогает понять, почему детские впечатления так глубоко влияют на дальнейшую жизнь человека.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в произведении выступает первой школой чувств и поведения: именно в ней Николенька учится различать любовь, долг, стыд, обиду и уважение.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точность Толстого позволяет увидеть не только событие, но и внутреннюю работу сознания, где каждое чувство вызывает новое размышление о себе.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09462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состоит в том, что взросление начинается с самоанализа: человек становится личностью, когда умеет замечать свои переживания и связывать их с поступками.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детство и отрочество как этапы формирования личности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убеждает: личность рождается не мгновенно, а через любовь, утраты, сомнения и внутреннюю работу мысли. Поэтому повести звучат как точный и глубокий рассказ о взрослении.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2026-05-23T19:16:57Z</dcterms:created>
  <dcterms:modified xsi:type="dcterms:W3CDTF">2026-05-23T19:16:57Z</dcterms:modified>
</cp:coreProperties>
</file>