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умножать и делить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быстрее, делим поровну и решаем задачи без страха.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встречаются в тетрадях, яблоках, конфетах и игрушках. Они помогают быстро считать одинаковые группы и честно распределять предметы между детьми без лишних споров.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умножение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удобно записывать, когда одинаковое число повторяется несколько раз. Вместо длинного сложения можно назвать группы сразу и получить ответ быстрее.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 × 4 означает три группы по четыре предмета. Ее можно прочитать и как четыре группы по три — ответ будет одинаковым.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умножения — крестик ×. Итог действия называется произведением, а это слово звучит почти как маленькая математическая награда.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тарелки с яблоками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 четыре тарелки, и на каждой лежит по три яблока. Вместо пересчета каждого яблока по отдельности можно увидеть четыре одинаковые группы и сразу понять запись 4 × 3. Так считать намного быстрее, особенно когда яблок много.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ряды на полке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на полке стоят игрушки ровными рядами: в каждом ряду по три машинки. Когда группы выглядят одинаково, умножение помогает не сбиться со счета и не пересчитывать каждую машинку отдельно. Получается аккуратно и очень удобно.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предметов на картинке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пример на умножение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детям читать запись, находить группы и проверять ответ.
</a:t>
            </a:r>
            <a:endParaRPr lang="en-US" sz="16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19" y="1830853"/>
            <a:ext cx="222188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как помощник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ответы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подсказывает результат сразу, без долгих вычислений. Это особенно удобно, когда нужно быстро решить пример на уроке или проверить себя после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2 число становится вдвое больше. Такой способ легко понять: каждое число как будто получает точную пару, и счет идет очень бодро.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 к числу добавляется ноль. Это почти волшебство для первоклассных математиков: 4 × 10 = 40, а считать становится совсем просто.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правила умножения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множители местами, ответ не изменится. Поэтому 2 × 7 и 7 × 2 дают одно и то же число, словно числа договорились поменяться ролями.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умножают на 1, оно остается прежним. Единица не любит мешать счету и тихо оставляет все как было, без сюрпризов.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умножить на 0, получится 0. Это правило помогает быстро замечать особые примеры и не терять время на лишние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разделить число на равные части. Если есть 12 карандашей и их нужно раздать поровну, деление подскажет, сколько получит каждый.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деление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особенно полезно, когда важно, чтобы всем досталось одинаково. Тогда никто не обижается, и математика работает как честный помощник.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12 : 3 число 12 делят на три одинаковые части. Число, которое делят, называется делимым, а результат действия — частным.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 на двух тарелках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картинке видно восемь печений и две тарелки. Печенья раскладывают по очереди, чтобы на каждой тарелке оказалось одинаково. В итоге получается по четыре печенья, и деление сразу становится понятным и справедливым.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без спора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делятся поровну, никто не получает больше или меньше других. На рисунке это видно очень ясно: две одинаковые части, и в каждой лежит одинаковое число печений. Такой счет помогает проверить, что все разложено честно.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поровну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на равные части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шаг за шагом распределить предметы без ошибки.
</a:t>
            </a:r>
            <a:endParaRPr lang="en-US" sz="1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произведение, можно быстро найти оба делителя. Например, из 3 × 4 = 12 сразу получаются 12 : 3 = 4 и 12 : 4 = 3. Это одна и та же математическая семья.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 — три записи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работают как дружная пара: одно действие помогает проверить другое. Если ответ при делении найден верно, умножение вернет исходное число без лишних сомнений и долгих пересчетов.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обратное действие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связь между действиями, легче не теряться в примерах. Ребёнок видит, что числа не живут по отдельности, а помогают друг другу, как хорошие товарищи на уроке математики.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 для счёта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умножение помогает делению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 шагом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совпал с исходным числом, значит, ответ найден верно; если нет, ошибку можно исправить сразу.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решают пример и записывают полученный ответ.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выбирают обратное действие: к умножению — деление, к делению — умножение.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81" y="1830853"/>
            <a:ext cx="222188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19" y="1830853"/>
            <a:ext cx="222188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случаи умножения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почти то же самое, что прибавить число еще один раз. Такой способ помогает быстро считать пары, носки, рукавички и другие предметы, которые всегда любят ходить вместе.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5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умножают на 5, удобно считать пятерками, будто поднимаешься по ступенькам. Ответы часто запоминаются легко, потому что число 5 ритмично повторяется и звучит очень дружелюбно.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 к числу просто добавляют ноль. Поэтому 4 × 10 = 40, а 7 × 10 = 70. Этот случай особенно нравится тем, кто любит быстрые и аккуратные ответы.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понять, что не все числа делятся без остатка. В жизни это бывает, когда конфет или яблок немного не хватает для равных кучек.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нельзя разложить поровну, и тогда после деления остается маленькая часть. Например, 10 : 3 дает по 3 в каждой группе, а 1 предмет остается лишним.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должен быть меньше делителя. Иначе получилось бы, что еще одна полная группа тоже могла бы сложиться, а это уже был бы другой ответ.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остался остаток, его обязательно называют в ответе. Это делает решение точным и показывает, сколько предметов не удалось разделить одинаково.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для друзей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открыла четыре набора наклеек. В каждом наборе было по шесть штук, поэтому всего получилось 24 наклейки. Потом она решила поделиться ими с тремя друзьями, и каждому досталось по восемь. Получилась очень справедливая раздача.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без споров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Маша считала наборы, как настоящая хозяйка математики, а потом аккуратно раскладывала наклейки по трем стопкам. Никто не остался обиженным, потому что все части оказались одинаковыми. Сюжет легко показать на картинке с коробочками и веселыми детьми.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история в двух частях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нужную операцию и не потеряться в условии.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238" y="2966938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умножения ребенок по привычке складывает числа, а вместо деления — вычитает. Из-за этого ответ получается совсем другим, поэтому важно внимательно читать условие до конца.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действие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знак действия написан неаккуратно или числа перепутаны местами. Один маленький промах в записи может превратить простой пример в запутанную задачку.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записывают пример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сразу посмотреть, совпадает ли ответ с обратным действием, можно заметить ошибку и исправить ее. Проверка — это честный помощник, который не дает числам шалить.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делают проверку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второклассников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упражнения каждый день работают лучше, чем длинная редкая тренировка. Небольшие повторения не утомляют и помогают запоминать ответы спокойно, как будто математика сама подсказывает дорогу.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магазин отлично подходит для тренировки деления и умножения. Можно разложить игрушечные покупки по пакетам, поделить угощение поровну и сразу увидеть, где нужен какой пример.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предметов в парах или пятерках превращает урок в маленькую игру. Можно считать пуговицы, карандаши или кубики и замечать, как одинаковые группы складываются в одно число.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примерами помогают быстро вспоминать ответы. Достаточно посмотреть на пример, сказать решение вслух и проверить себя. Так мозг учится работать ловко и без лишней суеты.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тренировка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нужны не только на уроках математики. Дома они помогают посчитать карандаши в коробке, разложить книги по полкам и понять, сколько всего предметов получилось. Такие задачи встречаются чаще, чем кажется.
</a:t>
            </a:r>
            <a:endParaRPr lang="en-US" sz="1172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порядку
</a:t>
            </a:r>
            <a:pPr algn="ctr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полезны там, где важно распределить вещи честно и аккуратно. Игрушки, тетради, фрукты и наклейки легко разложить без путаницы, если вспомнить нужный пример. Математика каждый день незаметно помогает навести порядок.
</a:t>
            </a:r>
            <a:endParaRPr lang="en-US" sz="1151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и угощении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дети делят конфеты или печенье, без деления не обойтись. А когда нужно узнать, сколько машинок в нескольких одинаковых рядах, приходит на помощь умножение. Тогда считать становится быстро и совсем не скучно.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пригодится в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Отличный старт в математике!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знаете, как умножение собирает группы, а деление делит их поровну. Эти действия дружат, помогают проверять ответы и делают счет быстрее. Чем больше тренировки, тем увереннее становятся числа.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2026-05-20T15:56:32Z</dcterms:created>
  <dcterms:modified xsi:type="dcterms:W3CDTF">2026-05-20T15:56:32Z</dcterms:modified>
</cp:coreProperties>
</file>