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наша северная столица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город на Неве, где история встречается с водой и искусством.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воде и островах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островах и берегах Невы. Здесь много каналов, мостов и набережных, а летом наступают белые ночи. Город строили на сырой земле, поэтому его история началась нелегко, но очень интересно.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Санкт-Петербург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начали строить 16 мая 1703 года. Это был важный шаг для России: Пётр I хотел создать сильный город у Балтийского моря и открыть дорогу к морю.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первым большим строением стала Петропавловская крепость. Именно вокруг неё постепенно вырос будущий Петербург, сначала как военный и морской город.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мечты Петра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хотел, чтобы новый город стал окном в Европу и помог России стать сильнее на море. Так Петербург начал свою долгую и славную историю.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было болотистым и сырым, поэтому строить приходилось медленно и трудно. Людям нужно было осушать землю и возводить здания почти без привычных удобств.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 — начало города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острова началась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 стоит на Заячьем острове и считается местом рождения Петербурга. Сначала она защищала город от врагов. Потом вокруг неё росли улицы, дома и площади, как будто город потянулся к воде.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Шпиль, который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крепости есть высокий шпиль с фигурой ангела. Он сразу привлекает внимание и будто указывает вверх, в небо. Рядом стоят старинные стены, башни и Петропавловский собор, поэтому место выглядит особенно торжественно.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— главная река Петербурга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озера и залива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соединяет Ладожское озеро с Финским заливом. Поэтому река очень важна для города: по ней движется вода, а рядом строились порт, причалы и набережные.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Невы стоят дворцы, памятники и красивые каменные набережные. Здесь приятно гулять, смотреть на воду и представлять, как город менялся много лет.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 катера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Неве ходят корабли и катера. Река помогает Петербургу быть не только красивым, но и живым городом, где постоянно что-то движется и плывёт.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Нева проходит через самый центр Петербурга и делает его особенным. Без этой реки город выглядел бы совсем иначе — и, пожалуй, был бы не таким нарядным.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и мосты помогают городу жить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воды и городские сооружения делают Петербург удобным и красивым.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белые ночи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трёхсот мостов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очень много мостов — больше 340. Они помогают людям переходить через воду и соединяют разные части города, как большие каменные и металлические руки.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Петербурге бывают белые ночи, когда темнеет совсем ненадолго. Из-за этого даже поздним вечером на улицах остаётся светло, и город выглядит почти волшебным.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Разводные мосты ночью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мосты ночью разводят, чтобы могли пройти большие корабли. Это необычное зрелище: мост словно просыпается и осторожно открывает дорогу по реке.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главные площади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 был связан с жизнью русских царей и стал одним из самых узнаваемых зданий города. Его фасады выглядят празднично и очень нарядно, будто дворец нарядился на бал.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 — одно из самых известных мест Петербурга. Она большая, светлая и торжественная, поэтому здесь особенно хорошо чувствуется величие старого города.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Адмиралтейство и центр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Адмиралтейство напоминает о морской истории Петербурга. В центре вокруг него улицы и площади широкие, светлые и красивые, а дома выглядят аккуратно и торжественно.
</a:t>
            </a:r>
            <a:endParaRPr lang="en-US" sz="11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 множеством залов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— один из самых известных музеев мира. В его залах можно увидеть картины, скульптуры, старинные вещи и украшения. Кажется, что там спрятано целое сокровище истории, только очень аккуратно и красиво.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культурного сердца города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Петербурга Эрмитаж — не просто музей, а важная часть его культуры. Сюда приходят, чтобы узнавать новое, любоваться искусством и чувствовать, как прошлое бережно хранится для будущих поколений.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— знаменитый музей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соборы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Исаакиевский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Исаакиевский собор сразу заметен благодаря большому золотому куполу. Его видно издалека, и он словно приветствует гостей города, показывая, что Петербург любит красоту и величие.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собор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Казанский собор известен своей большой колоннадой и торжественным видом. Он выглядит очень строгим и красивым, поэтому хорошо запоминается даже после одной прогулки по центру.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 на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 на Крови узнают по ярким куполам и богатым украшениям. Он похож на сказочный терем и делает городской пейзаж особенно нарядным.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которые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соборы помогают узнать Петербург с первого взгляда. Их купола, колонны и украшения делают город не только красивым, но и очень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— город учёбы и открытий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Учатся будущие специалисты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много университетов и колледжей, где учатся будущие врачи, инженеры, учёные и моряки. Город помогает детям мечтать о профессии и уверенно идти к знаниям.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библиотеки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любят читать и обсуждать книги. В библиотеках можно найти сказки, энциклопедии и научные рассказы, а потом открыть для себя что-то новое и очень интересное.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исследовательские институты и музеи науки. В них изучают природу, технику и человека, а открытия помогают делать жизнь удобнее, безопаснее и умнее.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будущих моряков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связан с морем, поэтому здесь учатся и те, кто хочет работать на судах. Морские знания, дисциплина и внимание к делу особенно важны для такого города.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Занавес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 театра собираются нарядные зрители, и в воздухе чувствуется ожидание праздника. Внутри гаснет свет, и сцена превращается в другой мир, где звучит музыка, а актёры рассказывают истории без спешки и суеты.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как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танцовщики двигаются легко, будто совсем не касаются пола. Балет в Петербурге любят особенно сильно, потому что здесь ценят красоту, точность и труд, который остаётся незаметным для зрителей, но делает выступление волшебным.
</a:t>
            </a:r>
            <a:endParaRPr lang="en-US" sz="140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над Невой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концертных залах звучат скрипки, фортепиано и голоса певцов. После выступления люди выходят на улицу и ещё долго несут с собой эту музыку, словно маленький праздник в кармане.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музыка и балет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герои Петербурга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всадник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памятник Петру I стал одним из главных символов города. Он напоминает о человеке, который основал Петербург и хотел сделать Россию сильнее и ближе к морю.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стоят памятники людям, которые писали книги и стихи. Они напоминают, что город вдохновлял художников слова и помогал им создавать известные произведения.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защитниках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памятники морякам, солдатам и жителям города. Они хранят память о смелости, верности и любви к родному Петербургу, которая помогала людям в трудные времена.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годы Великой Отечественной войны
</a:t>
            </a:r>
            <a:endParaRPr lang="en-US" sz="251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город жил в блокаду, сохранял силы и сумел выстоять благодаря мужеству жителей и помощи через Ладожское озеро.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526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городу ездят метро, трамваи и автобусы. Они помогают жителям быстро добираться до школы, работы и дома, даже когда день в Петербурге очень занятой.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растёт, и рядом со старинными домами появляются новые районы. В них строят современные дома, школы, детские площадки и уютные дворы для семей.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отдых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зелёных мест, где можно гулять, кататься на велосипеде и кормить птиц. После уроков или работы такие парки становятся настоящим отдыхом.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труда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работают заводы, мастерские и разные предприятия. Они делают город не только красивым, но и нужным: здесь создают вещи, которые помогают людям каждый день.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Санкт-Петербург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Невскому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города часто начинают знакомство с Петербургом на Невском проспекте. Здесь шумно, красиво и очень оживлённо: витрины сверкают, здания тянутся в ряд, а прохожие будто спешат на встречу с самим городом.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ночью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вечер, многие спешат к набережным посмотреть развод мостов. Большие пролёты медленно поднимаются, и это зрелище кажется почти сказкой, особенно если рядом тихо плывёт река и светятся огни.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набережные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любят речные прогулки. С воды видно дворцы, мосты и старинные фасады, а ветер чуть треплет волосы, будто сам город приглашает посмотреть на себя с новой, самой красивой стороны.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делать гости города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пригороды Петербурга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и фонтаны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 известен своими фонтанами и дворцами. Здесь всё устроено торжественно и празднично, а прогулка по парку помогает представить, как любили отдыхать императоры и их гости.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Царском Селе можно увидеть красивые дворцы и широкие парки. Это место связано с историей императорской России и напоминает о времени, когда искусство и архитектура были особенно важны.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 славится спокойным парком и уютной красотой. Здесь приятно гулять, слушать птиц и любоваться старинными постройками, которые бережно сохранили атмосферу прошлых веков.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книгах и стихах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писал о Петербурге как о величественном и важном городе. В его произведениях он может быть и прекрасным, и строгим, и очень живым.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Анны Ахматовой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любила Петербург и часто вспоминала его в стихах. Её строки помогают увидеть город тонким, красивым и немного печальным, как осенний вечер.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у Достоевского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показал Петербург городом с непростым характером. Узкие улицы, дворы и мосты в его книгах помогают почувствовать задумчивое настроение северной столицы.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часто становится не просто местом действия, а настоящим героем книги. Он помогает писателям рассказывать о людях, их мечтах, страхах и надеждах.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 так запоминается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каналы и набережные делают Петербург особенным с первого взгляда. Вода отражает дома и мосты, поэтому город кажется светлым, спокойным и немного сказочным.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камня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Дворцы, соборы и старинные дома создают торжественный облик города. Каменные фасады, колонны и украшения напоминают о большой истории и любви к красоте.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 памятники встречаются почти на каждом шагу. Петербург словно приглашает не только гулять, но и учиться замечать прекрасное в мелочах.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называют северной столицей России не случайно. Он важен для страны, богат историей и умеет соединять строгость, величие и особое настроение.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Петербург, который помнят сердца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вырос из крепости в большой красивый город, где рядом живут история, наука и искусство. Он умеет удивлять, учить и напоминать о силе и красоте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2026-05-26T00:45:48Z</dcterms:created>
  <dcterms:modified xsi:type="dcterms:W3CDTF">2026-05-26T00:45:48Z</dcterms:modified>
</cp:coreProperties>
</file>