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— поэт, с которого начинается новая русская литература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— главный голос XIX века: стихи, сказки и роман «Евгений Онегин» учат слышать язык.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Пушкин важен на уроке литературы в 6 классе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Пушкина была временем больших перемен: росли образование и интерес к общественным идеям. В Царскосельском лицее он учился, много читал и рано начал писать. Его тексты понятны, ярки и «музыкальны», а русский язык в них звучит богато.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биография: главные факты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1799 — рождение поэта в Москве. Эти первые годы стали началом жизни, которая будет короткой, но очень насыщенной творчеством и событиями. 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1811–1817 — обучение в Царскосельском лицее. Позже — 1820-е годы с ссылками и поездками по России, которые расширили круг впечатлений. 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1831 — женитьба на Наталье Гончаровой. 1837 — гибель после дуэли на Чёрной речке. Пушкин умер рано, но оставил заметный след в литературе.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244680"/>
            <a:ext cx="3432300" cy="163539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жизни Пушкина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помогают увидеть, как менялась жизнь поэта и как это отражалось на творчестве.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прожил 37 лет и успел создать произведения, которые читают спустя десятилетия: история жизни указывает на долгий творческий «разгон» уже в молодости.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 биографическим справкам об А. С. Пушкине (учебный формат).
</a:t>
            </a:r>
            <a:endParaRPr lang="en-US" sz="73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Пушкина и семья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Дворянская среда и любовь к родному языку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вырос в дворянской семье, где в быту часто говорили по-французски. Поэтому русский язык он особенно ценил и старался развивать, углубляя свои знания уже позже.
</a:t>
            </a:r>
            <a:endParaRPr lang="en-US" sz="1157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семьи: няня и бабушка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влияние на него оказали няня Арина Родионовна и бабушка Мария Ганнибал. От няни он слышал народные сказки, песни и живую русскую речь — то, что потом ожило в его произведениях.
</a:t>
            </a:r>
            <a:endParaRPr lang="en-US" sz="117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67968"/>
            <a:ext cx="465300" cy="41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7000" y="1581215"/>
            <a:ext cx="483900" cy="387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36825"/>
            <a:ext cx="465300" cy="4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Царскосельский лицей: школа дружбы и знаний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 круг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Лицее Пушкин изучал литературу, историю, иностранные языки и риторику. Такое обучение помогло ему увереннее писать и точнее выбирать слова для стихов и прозы.
</a:t>
            </a:r>
            <a:endParaRPr lang="en-US" sz="1351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Дружба, которая сохранилась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Лицее он познакомился с Иваном Пущиным, Антоном Дельвигом и Вильгельмом Кюхельбекером. Эти дружеские связи оставались важными для него на протяжении всей жизни.
</a:t>
            </a:r>
            <a:endParaRPr lang="en-US" sz="1289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писательский талант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проявился его особый дар: стихи Пушкина отличались лёгкостью, точностью и выразительностью. Учёба и общение поддерживали и развивали его творческую манеру.
</a:t>
            </a:r>
            <a:endParaRPr lang="en-US" sz="134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этапов — из учебного конспекта по биографии и творчеству А. С. Пушкина.
</a:t>
            </a:r>
            <a:endParaRPr lang="en-US" sz="713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Пушкина от первых стихов к главным произведениям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Лицея поэт постепенно находит свой стиль: меняются темы и становится заметнее мастерство письма. 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публикации ведут к зрелому авторству: чем ближе к 1830-м, тем шире диапазон жанров и глубже темы. 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Ссылка и время творческой работы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1824: Михайловское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Михайловском Пушкин жил вдали от столицы. Там он много работал и внимательно наблюдал деревенскую жизнь, разговаривая с людьми и прислушиваясь к речи.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«Евгения Онегина»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 время он продолжал писать «Евгения Онегина», продумывая характеры героев и подробности быта, которые делают роман узнаваемым.
</a:t>
            </a:r>
            <a:endParaRPr lang="en-US" sz="1039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«Борисом Годуновым» и интерес к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Пушкин работал над «Борисом Годуновым» и обращался к истории России. Так личные впечатления соединялись с изучением прошлого страны.
</a:t>
            </a:r>
            <a:endParaRPr lang="en-US" sz="922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ссылка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ссылка была связана с вольнолюбивыми стихами поэта. Она дала новые темы, новые впечатления и ощущение живого исторического движения.
</a:t>
            </a:r>
            <a:endParaRPr lang="en-US" sz="108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Михайловское — место, где Пушкин много писал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по парку и «разговор» с природой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Михайловском поэт любил гулять по парку и замечать детали вокруг: как меняется свет, как ведут себя деревья и тропинки. Эти наблюдения становились частью будущих художественных картин, где природа не просто фон.
</a:t>
            </a:r>
            <a:endParaRPr lang="en-US" sz="91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Беседы с крестьянами: живая речь как материал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общался с местными жителями и слушал народную речь. Важно, что он воспринимал слова не «как готовые цитаты», а как живой способ думать и чувствовать. Так в текстах появлялась естественная интонация.
</a:t>
            </a:r>
            <a:endParaRPr lang="en-US" sz="91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Записки для будущих произведений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записывал наблюдения и впечатления, чтобы позже использовать их в творчестве. Благодаря таким заметкам многие страницы звучат так, будто читатель рядом с героем, а события разворачиваются «здесь и сейчас».
</a:t>
            </a:r>
            <a:endParaRPr lang="en-US" sz="9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175806"/>
            <a:ext cx="3432300" cy="17413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создания произведений — по школьным сведениям о творчестве А. С. Пушкина.
</a:t>
            </a:r>
            <a:endParaRPr lang="en-US" sz="67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Пушкина и годы создания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Пушкина относятся к разным жанрам: от стихов и поэм до повестей и драм. Это помогает понять, что он писал для разных читателей и задач.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годы показывают непрерывную работу автора: он переходил между жанрами и находил разные способы говорить о людях, истории и человеческих чувствах.
</a:t>
            </a:r>
            <a:endParaRPr lang="en-US" sz="110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лет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справочники: работа над романом шла примерно восемь лет, в несколько этапов (без единой точной даты завершения).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держится на судьбах Онегина и Татьяны Лариной, Ленского и дворянского общества; в центре — дружба, любовь, ошибки и сожаления. Особая форма — «онегинская строфа».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времени заняла работа над романом, поэтому в нём особенно заметна продуманность сюжета и отделка образов.
</a:t>
            </a:r>
            <a:endParaRPr lang="en-US" sz="230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создавались сказки Пушкина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Цепочка: устные сюжеты Арины Родионовны → переработка Пушкиным → закрепление в форме сказки.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119" y="1422789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8126" y="2749529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8126" y="4089948"/>
            <a:ext cx="614400" cy="54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русский литературный язык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15732" y="1347111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Книжность и разговорность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сделал речь более понятной: в его текстах сочетаются книжные обороты и живые выражения, поэтому читатель без труда следит за смыслом и чувствует интонацию.
</a:t>
            </a:r>
            <a:endParaRPr lang="en-US" sz="851" dirty="0"/>
          </a:p>
        </p:txBody>
      </p:sp>
      <p:sp>
        <p:nvSpPr>
          <p:cNvPr id="11" name="Text 3"/>
          <p:cNvSpPr txBox="1"/>
          <p:nvPr/>
        </p:nvSpPr>
        <p:spPr>
          <a:xfrm>
            <a:off x="2215732" y="2680694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выбирал простые слова и точные детали, чтобы картины в стихах и прозе «собирались» в голове. Благодаря этому даже сложные темы звучат ясно и образно.
</a:t>
            </a:r>
            <a:endParaRPr lang="en-US" sz="909" dirty="0"/>
          </a:p>
        </p:txBody>
      </p:sp>
      <p:sp>
        <p:nvSpPr>
          <p:cNvPr id="12" name="Text 4"/>
          <p:cNvSpPr txBox="1"/>
          <p:nvPr/>
        </p:nvSpPr>
        <p:spPr>
          <a:xfrm>
            <a:off x="2215732" y="3973379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на века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язык стал образцом: многие писатели учились у Пушкина точности и выразительности. Поэтому произведения легко читать спустя почти двести лет.
</a:t>
            </a:r>
            <a:endParaRPr lang="en-US" sz="9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жанров и произведений — по школьным программам и литературным хрестоматиям (значения в диаграмме даны условно для сравнения).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Жанры, в которых работал Пушкин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жанрах Пушкин решал разные задачи: в лирике — чувства, в прозе — характеры, в драме — столкновение людей и идей.
</a:t>
            </a:r>
            <a:endParaRPr lang="en-US" sz="1196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показывает: талант Пушкина был не «односторонним», а универсальным. Это помогало ему говорить с разными читателями.
</a:t>
            </a:r>
            <a:endParaRPr lang="en-US" sz="116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произведений Пушкина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постоянно обращается к дружбе и верности: герои отвечают за слова и поступки. Через человеческие отношения в его текстах видно, как выбор влияет на судьбу и на доверие между людьми.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у Пушкина бывает радостной и трудной. Он показывает, как чувства меняют взгляд человека на мир, а ошибки приводят к сожалениям и попыткам исправить прошлое, когда уже поздно.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чести и долга особенно заметна в произведениях о служении Отечеству. В этих историях важно не только «что случилось», но и как герой понимает ответственность перед другими.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для Пушкина связана с правом быть собой и выбирать путь. В одних текстах она сталкивается с порядками общества, в других — с внутренними решениями человека, от которых зависит будущее.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45006"/>
            <a:ext cx="3432300" cy="103473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художественный образ в «Капитанской дочке»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исторического события с тем, как оно превращается в художественные характеры, поступки и смысл повести.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исторический факт становится образом, читатель лучше понимает сложность эпохи и мотивации людей, а не только сам «факт восстания». 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 восстании Пугачёва 1773–1775 годов и их отражение в повести (по школьным изданиям и справочным материалам по творчеству Пушкина).
</a:t>
            </a:r>
            <a:endParaRPr lang="en-US" sz="53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Пушкина и дуэль 1837 года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Пушкин жил в Петербурге: много работал, заботился о семье и одновременно нередко сталкивался с финансовыми трудностями. Внешние обстоятельства заметно влияли на его повседневную жизнь.
</a:t>
            </a:r>
            <a:endParaRPr lang="en-US" sz="975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Дуэль с Жоржем Дантесом произошла 27 января 1837 года на Чёрной речке. Через два дня поэт умер от ран, а эта трагедия стала одной из самых известных страниц русской литературы.
</a:t>
            </a:r>
            <a:endParaRPr lang="en-US" sz="11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42118"/>
            <a:ext cx="465300" cy="4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3938" y="1540475"/>
            <a:ext cx="410025" cy="4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83355"/>
            <a:ext cx="465300" cy="3722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 культуре России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и учреждения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Пушкина называют символом русской литературы: его именем называют музеи, библиотеки, школы, театры и литературные премии. Так творчество поэта становится частью повседневной культурной среды.
</a:t>
            </a:r>
            <a:endParaRPr lang="en-US" sz="1289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Пушкинский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июня в России отмечают Пушкинский день. В этот день часто читают произведения вслух, проводят школьные и городские конкурсы, вспоминают стихи и биографию писателя.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чтение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Пушкина ставят в театре и используют на праздниках, чтобы голос автора слышали «вживую». Такое чтение помогает лучше почувствовать ритм и смысл текста.
</a:t>
            </a:r>
            <a:endParaRPr lang="en-US" sz="147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распространённым формам культурного присутствия: школьные программы, театральные постановки, музейная деятельность и медиаадаптации (значения в диаграмме условные).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творчество Пушкина живет сегодня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поэтом связано не только школьное чтение, но и постановки, экранизации, музыкальные обработки, а также места памяти — музеи и памятники.
</a:t>
            </a:r>
            <a:endParaRPr lang="en-US" sz="113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по сферам, Пушкин сохраняет присутствие в образовании и культурных событиях. Это объясняет, почему его имя постоянно встречается в современной жизни.
</a:t>
            </a:r>
            <a:endParaRPr lang="en-US" sz="110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Пушкин остается главным поэтом России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создал произведения, которые учат понимать человека, историю и силу слова. Его сказки, стихи и «Евгений Онегин» соединяют простоту и глубину — поэтому он по-прежнему нужен школе и культуре России.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2026-05-15T04:29:34Z</dcterms:created>
  <dcterms:modified xsi:type="dcterms:W3CDTF">2026-05-15T04:29:34Z</dcterms:modified>
</cp:coreProperties>
</file>