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notesMasterIdLst>
    <p:notesMasterId r:id="rId16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2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 значимость низших растений в природе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играют важную роль в жизни планеты благодаря фотосинтезу и формированию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аспекты и происхождение низших растений
</a:t>
            </a:r>
            <a:endParaRPr lang="en-US" sz="178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появились более 1,5 миллиарда лет назад и смогли освоить разнообразные климатические зоны. Они стали фундаментом для эволюции высших растений и оказали влияние на формирование атмосферы и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низших растений и их классификация
</a:t>
            </a:r>
            <a:endParaRPr lang="en-US" sz="200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Низшими растениями называют организмы, у которых отсутствует чёткое разделение на корень, стебель и листья, тело представлено талломом с разной структурой.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 водоросли, мхи, печёночники и лишайники, отличающиеся особенностями строения и размножения.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может быть одноклеточным, многоклеточным или нитчатым, что отражает разнообразие низших растений и их эволюционные адаптации.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низших растений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разнообразие и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Зелёные, бурые и красные водоросли отличаются по пигментам и структуре. Они населяют водные среды и играют важную роль в экосистемах морей и пресных вод.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печёночники: древние обитатели суши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печёночники развились приспособления для жизни на влажной земле. Их простое строение позволяет удерживать влагу и защищаться от высыхания.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симбиоз для выживания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это симбиотические образования гриба и водоросли (или цианобактерии). Они способны жить в экстремальных условиях, например, на скалах и в Арктике.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низших растений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— это тело без дифференцированных органов, представленное слоевищем различных форм: одноклеточные, нитчатые и пластинчатые.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талломов — хлорелла и хламидомонада, многоклеточных — нитчатый улотрикс и пластинчатая ламинария.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специализированных органов означает способность поглощать питательные вещества через всю поверхность тела.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обеспечивает гибкость и адаптивность низших растений в разнообразных условиях среды.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таллома низших растений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низших растений по группам
</a:t>
            </a:r>
            <a:endParaRPr lang="en-US" sz="232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доминируют по числу видов, занимая большую часть множества низших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представлены меньшим числом видов, но значимы в экосистемах благодаря уникальным функциям.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водоемах и морях
</a:t>
            </a:r>
            <a:pPr algn="l" indent="0" marL="0">
              <a:lnSpc>
                <a:spcPct val="90000"/>
              </a:lnSpc>
              <a:buNone/>
            </a:pPr>
            <a:r>
              <a:rPr lang="en-US" sz="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широко распространены в различных водных средах — от морей до пресных озёр и даже временных луж, где создают основу водных экосистем.
</a:t>
            </a:r>
            <a:endParaRPr lang="en-US" sz="938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на влажных землях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влажные места: болота, лесные подлески и сыроватые почвы. Они способствуют удержанию влаги и защищают почву от эрозии.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экстремальных условиях
</a:t>
            </a:r>
            <a:pPr algn="l" indent="0" marL="0">
              <a:lnSpc>
                <a:spcPct val="90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обитают на камнях, коре деревьев и даже в арктических тундрах, где другие растения не могут выжить, благодаря своей симбиотической природе.
</a:t>
            </a:r>
            <a:endParaRPr lang="en-US" sz="951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низших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лучше приспособлены к наземной жизни благодаря более сложному строению и особенностям размножения.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водорослями и мхами по строению, месту обитания и способу размножения.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водорослей и мхов
</a:t>
            </a:r>
            <a:endParaRPr lang="en-US" sz="202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жизнедеятельности водорослей
</a:t>
            </a:r>
            <a:endParaRPr lang="en-US" sz="226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водорослей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водоросли осуществляют фотосинтез, производя кислород и формируя органические вещества, необходимые для водных экосистем.
</a:t>
            </a:r>
            <a:endParaRPr lang="en-US" sz="131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хлорелла накапливает крахмал, бурые и красные водоросли откладывают специфические вещества, которые обеспечивают им выживание и рост.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варьируются от одноклеточных организмов, таких как хлорелла, до крупнопластинчатых ламинарий и красных порфир, имеющих сложную структуру.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жизнедеятельности водорослей
</a:t>
            </a:r>
            <a:endParaRPr lang="en-US" sz="226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993" y="1160879"/>
            <a:ext cx="343286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водорослей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фитопланктона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составляют основу фитопланктона, являясь главным источником питания для многих водных организмов.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кислорода Мирового океана создаётся благодаря фотосинтезу водорослей.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водных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участвуют в фильтрации воды, снижая уровень загрязнений и поддерживая её чистоту.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обмену веществ, влияя на процессы осаждения карбонатов и образование органических веществ.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многоклеточные растения с простой структурой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это многоклеточные растения, но без сложных тканей и органов. Их тело состоит из тонких листочков и стебельков, что позволяет им быстро впитывать воду и питательные вещества через всю поверхность.
</a:t>
            </a:r>
            <a:endParaRPr lang="en-US" sz="76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влагоудерживающий мох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способен удерживать огромное количество воды, благодаря чему он сохраняет влажность почвы в лесах и болотах. Его толстый слой предотвращает высыхание и поддерживает стабильный микроклимат.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образователь плотных моховых ковров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формирует густые покрывала на поверхности болот и лесных почв. Эти ковры служат естественной защитой от эрозии, создавая комфортные условия для развития других растений и микроорганизмов.
</a:t>
            </a:r>
            <a:endParaRPr lang="en-US" sz="762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и примеры мхов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природе и экосистемах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регулируют уровень влажности почвы, удерживая воду и обеспечивая стабильный водный режим в экосистемах, особенно в лесах и болотах.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образованию болотных угодий, которые важны для биоразнообразия и накопления органических веществ в виде торфа.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создают среду обитания для множества микроорганизмов и предотвращают эрозию, защищая почву от разрушения ветром и водой.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особенности строения и примеры
</a:t>
            </a:r>
            <a:endParaRPr lang="en-US" sz="223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гриба и фотосинтетического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состоят из грибного компонента и водоросли или цианобактерии, которые живут вместе и зависят друг от друга. Этот союз позволяет им выживать в суровых условиях природы.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к экстремальным условиям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симбиотическому строению лишайники растут на камнях, в ледяных пустынях и высокогорьях, где другим растениям невозможно выжить. Они выдерживают резко меняющиеся температуры и засуху.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видов лишайников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кустарниковые, листоватые и накипные лишайники. Каждая форма приспособлена к определённым условиям: одни обитают на деревьях, другие — на почве или скалах.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особенности строения и примеры
</a:t>
            </a:r>
            <a:endParaRPr lang="en-US" sz="223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биоиндикаторная роль лишайников
</a:t>
            </a:r>
            <a:endParaRPr lang="en-US" sz="1963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способствуют разложению горных пород, постепенно образуя почвенные слои и создавая основу для появления растений.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биоиндикаторами чистоты воздуха, поскольку чувствительны к загрязнениям—их исчезновение указывает на ухудшение экологической обстановки.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участвуют в круговороте веществ в экосистемах, обеспечивая питательными веществами почву и поддерживая баланс природных процессов.
</a:t>
            </a:r>
            <a:endParaRPr lang="en-US" sz="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2026-05-07T13:46:43Z</dcterms:created>
  <dcterms:modified xsi:type="dcterms:W3CDTF">2026-05-07T13:46:43Z</dcterms:modified>
</cp:coreProperties>
</file>