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«Тарас Бульба»: повесть о семье, чести и выборе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том, как долг и чувство могут столкнуться в одной семье.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Гоголь, казаки и школьное чтение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Гоголя помогает увидеть эпоху запорожского казачества, понять характеры героев и разобраться в главных конфликтах через яркие и запоминающиеся события.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 и мир повести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как пространство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степь в повести не просто фон. Она передаёт размах жизни, силу и независимость казачьего мира, а вместе с тем напоминает о трудностях пути и опасности, которая постоянно сопровождает героев.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опирался на 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создавал повесть, обращаясь к историческим преданиям, народным песням и рассказам о казаках. Поэтому в тексте чувствуется не только сюжет, но и дыхание живой эпохи, переданное через сильные образы и звучную речь.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Днепр, дорога и Сечь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Днепр, дорога и Запорожская Сечь становятся важными символами произведения. Они связаны с движением, испытанием и выбором, а также помогают представить казачью жизнь в её суровой и героической красоте.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повести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Тарас Бульба — человек жёсткой воли, для которого казацкая честь и товарищество стоят выше личных переживаний. Его решения всегда связаны с долгом, хотя они нередко приводят к трагедии.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Остап изображён спокойным, собранным и надёжным. Он не любит лишних слов, но в бою и в испытаниях остаётся твёрдым, сохраняя верность товарищам, отцу и своему воинскому долгу.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смел и горяч, но его чувства оказываются сильнее верности. Ради любви он делает роковой выбор, который разрывает связь с семьёй и превращает его путь в трагедию.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 их поступкам и чертам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по-разному герои отвечают на испытания.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Тарас и Остап сохраняют верность долгу, а Андрей выбирает личное чувство. Судьба каждого героя напрямую связана с его нравственным выбором.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«Тарас Бульба» (сокращённый текст)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событий повести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ход сокращённого текста «Тараса Бульбы»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напряжение в повести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напряжения связан не только с боями, но и с личным выбором героев.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достигается в сценах плена и казни, где частная драма становится общим трагическим итогом.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«Тарас Бульба» (сокращённый текст); оценка по этапам сюжета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19707"/>
            <a:ext cx="261000" cy="20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Запорожская Сечь как образ казацкого братства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Сечь показана как сообщество, где жизнь подчинена правилам и общей дисциплине. Личная воля здесь важна, но она должна служить общему делу и защите товарищей.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ценят взаимную поддержку и доверие. В повести особенно заметно, что принадлежность к братству проверяется не словами, а поступками в бою и в трудный момент.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нравы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не прощают слабости и измены. Сечь становится местом строгой проверки характера, где каждый герой должен показать, чего стоит его честь и насколько он верен долгу.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принимаются не в одиночку, а как дело всего войска. Поэтому Сечь воспринимается не только как место, но и как символ единства и ответственности перед всеми.
</a:t>
            </a:r>
            <a:endParaRPr lang="en-US" sz="7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Степь, Днепр и дорога в повести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 и дорога связаны с движением, памятью и испытаниями. Река напоминает о величии родной земли, а путь героя — о неизбежности выбора и перемен.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в повести передаёт простор, свободу и силу казацкой жизни. Её широта помогает почувствовать масштаб событий и одновременно подчёркивает одиночество человека перед судьбой.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качества характера у Тараса, Остапа и Андрея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 только силу героев, но и разницу в их нравственном выборе.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Тарас и Остап выглядят цельными и стойкими, а Андрей — внутренне противоречивым из-за слабой верности долгу.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«Тарас Бульба» (сокращённый текст); сопоставление образов героев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Андрей становится предателем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увлекается панночкой и начинает думать не о товарищах, а о собственном чувстве. Ради любви он постепенно забывает о казачьем долге и воинской присяге.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момент выбора герой ставит личное счастье выше чести. Это делает его поступок не случайной ошибкой, а сознательным разрывом с миром, в котором он вырос.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сторону поляков приводит Андрея к одиночеству. Он оказывается отрезан и от семьи, и от друзей, потому что предательство разрушает доверие быстрее любого оружия.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Андрея показывает: сильное чувство без ответственности может привести к трагедии. В повести Гоголь подчёркивает, что любовь не оправдывает измену и отказ от долга.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Остап — образ стойкости и мужества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Остап действует спокойно и без лишних слов, но в бою проявляет надёжность и выдержку. Он не стремится выделиться, зато всегда остаётся верным товарищам.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плену Остап сохраняет достоинство и внутреннее спокойствие. Его молчаливое мужество особенно заметно там, где другие могли бы сломаться или просить пощады.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казни раскрывает силу его характера до конца. Остап принимает страдание без унижения, и именно этим становится символом верности, стойкости и казацкой чести.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смысл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повести и их значение помогают увидеть развитие сюжета и характеры героев.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выстраиваются от знакомства с героями к трагическому финалу. Каждый шаг сюжета усиливает тему долга, верности и нравственного выбора.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повесть «Тарас Бульба» (сокращённый текст)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конфликты повести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личные чувства, семейные связи и историческая борьба ведут героев к разным решениям.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092" y="1341119"/>
            <a:ext cx="225750" cy="2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48019"/>
            <a:ext cx="244200" cy="24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18817"/>
            <a:ext cx="244200" cy="217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повести и народные интонации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резко и выразительно, часто обращаясь друг к другу в приподнятом тоне. Такая речь делает сцены напряжёнными и помогает почувствовать силу характеров.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обороты создают особый ритм текста. Из-за этого повесть звучит как устный рассказ, который легко запоминается и передаёт напряжение событий.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степи, дороги и реки построены широко и певуче. Они напоминают народные песни и помогают увидеть не только место действия, но и настроение героев.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Эпический размах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Воинские сцены и обращения к Родине придают повествованию масштаб народного эпоса. Поэтому даже в сокращённом варианте текст остаётся живым, звучным и ярким.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повести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темы не существуют отдельно: семейная история превращается в разговор о долге, а личные чувства проверяются общим нравственным законом.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честь, свобода и верность. Именно они определяют решения героев и связывают частные события с историческим смыслом повести.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«Тарас Бульба» (анализ сюжета и образов по сокращённому тексту)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в сокращённом тексте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сокращении убираются длинные описания, повторы и часть исторических отступлений. Однако образы Тараса, Остапа и Андрея остаются узнаваемыми, а главные конфликты звучат так же сильно.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Сокращённый вариант оставляет главные события и важные повороты сюжета. Читатель всё равно видит путь героев, их выбор и итоговые судьбы, поэтому смысл повести сохраняется.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изучают в школе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Тараса, Остапа и Андрея запоминаются и вызывают разные мнения. Поэтому текст удобно читать, пересказывать и обсуждать в 6 классе.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понять, как литература рассказывает об истории через судьбы людей. На примере героев ученики видят, что поступки всегда имеют последствия.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учит различать верность и предательство, смелость и жестокость, долг и личное желание. Эти противопоставления легко обсуждать и сравнивать на уроке.
</a:t>
            </a:r>
            <a:endParaRPr lang="en-US" sz="10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судеб героев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печальный финал, но и различие в нравственной оценке героев. У каждого из них свой путь, свой выбор и своя цена.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Остап и Тарас сохраняют честь до конца, а Андрей теряет её из-за измены. В повести итог судьбы зависит прежде всего от внутреннего решения человека.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«Тарас Бульба» (сокращённый текст; авторская интерпретация итогов героев)
</a:t>
            </a:r>
            <a:endParaRPr lang="en-US" sz="6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повести — верность выше выгоды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«Тарас Бульба» напоминает, что человек раскрывается в трудном выборе. Гоголь показывает: честь, долг и любовь к Родине важнее личной выгоды, а предательство разрушает и семью, и судьбу.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2026-05-18T18:30:00Z</dcterms:created>
  <dcterms:modified xsi:type="dcterms:W3CDTF">2026-05-18T18:30:00Z</dcterms:modified>
</cp:coreProperties>
</file>