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Менелая и Чевы в школьной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классические теоремы связывают треугольник с алгебраическими произведениями направленных отношений.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теоремы важны в 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эти теоремы помогают доказывать и вычислять отношения сторон, а также строить доказательства конкурентности и коллинеарности. Теорема Чевы (Джованни Чева, 1678) и теорема Менелая (античные истоки) постоянно встречаются в олимпиадных и экзаменационных заданиях.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607" y="1965637"/>
            <a:ext cx="234932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7349" y="1965637"/>
            <a:ext cx="268494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5871" y="1965637"/>
            <a:ext cx="268494" cy="268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36476" y="1965637"/>
            <a:ext cx="201370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ABC как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Задаётся треугольник ABC, а затем на его сторонах или на продолжениях выбираются точки, с которыми удобно работать через отношения отрезков. Это задаёт общий язык задачи.
</a:t>
            </a:r>
            <a:endParaRPr lang="en-US" sz="973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A1, B1, C1 на сторонах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сторонах AB, BC и CA (или на их продолжениях) отмечают точки C1, A1 и B1. От выбора этих точек зависит знак и величина направленных дробей в формуле.
</a:t>
            </a:r>
            <a:endParaRPr lang="en-US" sz="1054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Чевианы как направляющие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AA1, BB1 и CC1 называют чевианами. Их пересечение описывает теорема Чевы, а геометрический смысл проявляется через способ деления сторон треугольника.
</a:t>
            </a:r>
            <a:endParaRPr lang="en-US" sz="959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Направленные длины для всех случаев
</a:t>
            </a:r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продолжениях не требуют отдельного «разветвления» на внутренние и внешние конфигурации: направленные длины автоматически учитывают ориентацию и знак.
</a:t>
            </a:r>
            <a:endParaRPr lang="en-US" sz="1015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дробей вместо громоздких чертежей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проверка сводится к аккуратному перемножению трёх дробей. Поэтому чертёж остаётся наглядным, а доказательство — компактным и контролируемым.
</a:t>
            </a:r>
            <a:endParaRPr lang="en-US" sz="959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конфигурация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теоремы Чевы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конкурентности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AA1, BB1 и CC1 пересекаются в одной точке тогда и только тогда, когда для направленных длин выполняется равенство (BA1 / A1C) · (CB1 / B1A) · (AC1 / C1B) = 1.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продолжений и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теоремы учитывает и внутренние, и внешние конфигурации: одна из точек может лежать на продолжении стороны. Именно направленные длины позволяют записать всё единым правилом, без отдельных случаев.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5669" y="1835776"/>
            <a:ext cx="6042019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Чевы: формула, смысл, вывод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геометрический и алгебраический смысл: конкурентность трёх чевиан проверяется произведением направленных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Чевы превращает задачу о пересечении прямых в проверку одного равенства; знак и «направленность» делают формулу универсальной.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теорема планиметрии для треугольника.
</a:t>
            </a:r>
            <a:endParaRPr lang="en-US" sz="9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теоремы Чевы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Выбирая точки A1, B1, C1 так, чтобы чевианы стали медианами, биссектрисами или высотами, мы получаем известные «особые» точки треугольника.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из трёх случаев выполняется общий критерий теоремы Чевы, что показывает её роль как единого механизма для разных конфигураций.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планиметрии, классические свойства медиан, биссектрис и высот.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применения теоремы Чевы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решать типовые задачи на конкурентность и поиск неизвестных отношений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показывает, что одна из точек оказывается на продолжении стороны и меняет ориентацию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теорема Менелая (евклидова геометрия, алгебраическая форма с направленными длинами).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точки пересечения секущей прямой с AB, BC и продолжением CA лежат на одной прямой тогда и только тогда, когда (BA1/A1C)·(CB1/B1A)·(AC1/C1B) = -1 для направленных длин.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теорема Менелая отличается от теоремы Чевы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объекты: прямые через вершины и одна секущая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Чевы рассматривает три прямые, проведённые через вершины треугольника, и задаёт критерий их конкурентности. Теорема Менелая относится к одной секущей, пересекающей стороны и их продолжения, и описывает коллинеарность трёх точек.
</a:t>
            </a:r>
            <a:endParaRPr lang="en-US" sz="1001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знак в общей 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структуре формулы действительно близки: в обоих случаях перемножаются три дроби с направленными длинами. Однако в Чеве произведение равно 1, а в Менелае — -1, поэтому знак различает геометрический смысл двух ситуаций.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155" y="1835776"/>
            <a:ext cx="384821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теорем Менелая и Чевы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них — язык направленных отношений; различие — тип фигуры и значение, к которому должно прийти произведение.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теоремы определяется объектом задачи (чевианы или секущая), а знак в произведении служит надёжным «маячком» для правильной интерпретации конфигурации.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классические теоремы планиметрии.
</a:t>
            </a:r>
            <a:endParaRPr lang="en-US" sz="8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Направленные длины и роль знака в формулах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лежит на продолжении стороны, обычная положительная длина теряет информацию об ориентации. Направленная длина сохраняет направление на прямой, поэтому одна запись покрывает все конфигурации.
</a:t>
            </a:r>
            <a:endParaRPr lang="en-US" sz="856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теоремах Чевы и Менелая дроби составляются из направленных отношений отрезков на одной линии. Тогда знак автоматически отражает, по какую сторону «опорного» отрезка расположена точка.
</a:t>
            </a:r>
            <a:endParaRPr lang="en-US" sz="934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знак делает формулы универсальными: одна и та же геометрическая связь может дать продукцию, равную 1, или продукцию, равную −1. Благодаря этому различаются конкурентность и коллинеарность.
</a:t>
            </a:r>
            <a:endParaRPr lang="en-US" sz="9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отношения отрезков в формулах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дроби в произведении могут принимать разные значения, но их согласованность определяет общий итог. По нему судят о типе конфигурации: конкурентность или коллинеарность.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важен не отдельный коэффициент, а согласованность всех трёх. Для теоремы Чевы требуется итог 1, для Менелая — итог −1.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Схема-иллюстрация на основе формул теорем Чевы и Менелая (точных значений 1 и −1 достаточно для диаграммы).
</a:t>
            </a:r>
            <a:endParaRPr lang="en-US" sz="8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3116" y="2057985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36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1537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1850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2354" y="2105694"/>
            <a:ext cx="517045" cy="41363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коллинеарности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Менелая применяется, когда требуется установить принадлежность трёх точек одной прямой. Обычно точки получаются как пересечения секущей с границами треугольника и его продолжениями.
</a:t>
            </a:r>
            <a:endParaRPr lang="en-US" sz="1070" dirty="0"/>
          </a:p>
        </p:txBody>
      </p:sp>
      <p:sp>
        <p:nvSpPr>
          <p:cNvPr id="10" name="Text 2"/>
          <p:cNvSpPr txBox="1"/>
          <p:nvPr/>
        </p:nvSpPr>
        <p:spPr>
          <a:xfrm>
            <a:off x="31432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конкурентности чевиан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Чевы помогает быстро решать задачи на доказательство, что три заданные прямые проходят через одну точку. Часто это сводится к аккуратной записи направленных отношений на сторонах треугольника.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площадей и деление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олимпиадных задачах площадь треугольника удобно выражается через высоту и основание. Затем отношения площадей превращаются в дроби по основаниям, что напрямую подставляется в формулы Чевы или Менелая.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вспомогательных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искомая конфигурация «не видна» на чертеже, часто строят вспомогательные точки и секущие. Далее теоремы Чевы и Менелая выступают проверочным инструментом: совпадает ли нужное условие.
</a:t>
            </a:r>
            <a:endParaRPr lang="en-US" sz="107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«правильного знака»
</a:t>
            </a:r>
            <a:pPr algn="l" indent="0" marL="0">
              <a:lnSpc>
                <a:spcPct val="100000"/>
              </a:lnSpc>
              <a:buNone/>
            </a:pPr>
            <a:r>
              <a:rPr lang="en-US" sz="90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Олимпиадные решения заметно выигрывают, когда автор заранее выбирает продолжения сторон и корректно вводит направленные длины. Так предотвращается типичная путаница, при которой знак «ломает» проверку условия.
</a:t>
            </a:r>
            <a:endParaRPr lang="en-US" sz="1086" dirty="0"/>
          </a:p>
        </p:txBody>
      </p:sp>
      <p:sp>
        <p:nvSpPr>
          <p:cNvPr id="14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задачах школьной и олимпиадной геометрии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площадей к отношениям на сторонах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из высот и площадей в дроби для последующей проверки теорем Чевы или Менелая.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смешать конкурентность и коллинеарность: в одном случае требуется пересечение трёх прямых, в другом — принадлежность трёх точек одной секущей. Из-за этого проверяют не тот критерий и получают противоречия.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распространённая проблема связана с направленными длинами: где нужна ориентация, применяют обычные положительные отрезки. Кроме того, неверно выбирают сторону или её продолжение, отчего знак в формуле Менелая получается неправильным.
</a:t>
            </a:r>
            <a:endParaRPr lang="en-US" sz="112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центры треугольника как примеры теоремы Чевы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центры легко интерпретировать через системы чевиан: медианы, биссектрисы и высоты образуют «конкурентные» наборы. Для внешних центров используются биссектрисы, учитывающие продолжения.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показывает, что Чевевая логика объединяет разные виды прямых: условие конкурентности работает единым языком отношений. Поэтому центр получается как точка пересечения соответствующих чевиан.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Наблюдение-обобщение школьной планиметрии: центры определяются через пересечения медиан/биссектрис/высот (точных числовых данных для диаграммы не требуется).
</a:t>
            </a:r>
            <a:endParaRPr lang="en-US" sz="7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Чевы и Менелая — это не только «формулы для задач», а универсальные принципы связывания геометрии с алгебраическими отношениями. Они учат переводить фигуру в набор дробей и обратно.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идеи и более широкое значение теорем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этих теорем естественно расширяются в более сложные разделы: в аффинной и проективной геометрии значимы отношения, сохраняемые при преобразованиях. Там же возрастает роль направленных величин и корректной постановки знаков.
</a:t>
            </a:r>
            <a:endParaRPr lang="en-US" sz="968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многоугольники и многогранники часто появляется необходимость разбить фигуру на треугольники и затем «склеить» условия с помощью чевиан и секущих. Теоремы служат локальными критериями связности.
</a:t>
            </a:r>
            <a:endParaRPr lang="en-US" sz="1027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программе классическая треугольная форма рассматривается намеренно: она чаще всего встречается в олимпиадных построениях и доказательствах. Кроме того, именно на треугольнике легче увидеть, почему работает единая структура произведений.
</a:t>
            </a:r>
            <a:endParaRPr lang="en-US" sz="9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9" y="1835776"/>
            <a:ext cx="415771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формульная памятка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левой части — ситуация и геометрический объект, в центре — универсальное произведение из трёх дробей с направленными длинами, в правой — вывод.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«одна и та же дробная конструкция, но разные итоги» помогает не перепутать теоремы. Проверка значения произведения — самый быстрый критерий выбора вывода.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формулировок теорем Чевы и Менелая из школьного курса планиметрии.
</a:t>
            </a:r>
            <a:endParaRPr lang="en-US" sz="8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Теоремы развивают точность в работе с отношениями, знаками и геометрическими конфигурациями. Вы начинаете не просто чертить «по смыслу», а последовательно задавать направленность и контролировать корректность записи.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доказательное мышление особенно нужно в задачах повышенной сложности: приходится выбирать вспомогательные элементы, переводить условия в алгебраическую проверку и затем возвращаться к геометрическому смыслу результата. Именно связь чертежа и формулы здесь становится ясной.
</a:t>
            </a:r>
            <a:endParaRPr lang="en-US" sz="1107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 развития математического мышления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две теоремы — единый язык отношений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Чевы описывает условие конкурентности трёх прямых, а теорема Менелая — условие коллинеарности трёх точек на сторонах треугольника и их продолжениях. Обе опираются на произведение направленных отношений отрезков и связывают геометрию с алгеброй.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2026-05-14T05:32:24Z</dcterms:created>
  <dcterms:modified xsi:type="dcterms:W3CDTF">2026-05-14T05:32:24Z</dcterms:modified>
</cp:coreProperties>
</file>