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 и short answers в английском языке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отвечать на вопросы по-английски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short answers и зачем они нужны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answers помогают отвечать быстро и естественно. Они нужны в школьных диалогах, вежливых репликах и простых разговорах, когда не хочется повторять весь вопрос целиком.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общий вопрос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«да» или «нет»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задают так, чтобы на него можно было ответить yes или no. Такой тип вопроса проверяет факт, действие, состояние или возможность.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play football? Is he at school? Can they swim? Во всех этих предложениях вопрос помогает быстро понять, какой ответ нужен: yes или no.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схема выглядит так: вспомогательный глагол, затем подлежащее, а после него смысловой глагол или другое слово. Порядок слов в вопросе отличается от обычного утверждения.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вопрос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общий вопрос начинается со вспомогательного глагола: do, does, did, am, is, are, have, has, can, will. Именно он задаёт форму вопроса.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short answer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ответе на общий вопрос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вопросов и ответов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какой вспомогательный глагол повторяется в коротком ответе и как строятся утвердительные и отрицательные формы.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short answer не повторяется смысловой глагол: используется тот же вспомогательный глагол, что и в вопросе.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general questions и short answers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Do, does, did в простых примерах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do употребляется с местоимениями I, you, we, they. Например: Do they play chess? — Yes, they do. Форма ответа повторяет do и не добавляет смысловой глагол.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с I, you, we, they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does нужен с he, she, it. Например: Does she live here? — No, she doesn’t. В отрицании появляется not в сокращённой форме, а основной глагол не повторяется.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Does с he, she, it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did относится к прошедшему времени. Например: Did you watch the film вчера? — Yes, I did. Он помогает ответить о прошлом действии без повторения всей фразы.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для прошлого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вспомогательные глаголы встречаются чаще
</a:t>
            </a:r>
            <a:endParaRPr lang="en-US" sz="255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формы ученики используют чаще всего в коротких ответах и где чаще возникают практические трудности.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группы — do/does и am/is/are; did встречается реже, потому что относится к прошлому.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частотности в школьной речи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Yes-ответы и No-ответы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Утвердительный short answer начинается с yes, затем идёт местоимение и вспомогательный глагол: Yes, I am. Yes, we can. Yes, she does. Основная форма остаётся краткой и ясной.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Yes-ответ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важен тот же порядок, что и в английской модели ответа: yes/no, затем местоимение, затем вспомогательный глагол. Если нужен отказ, добавляется not.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сохраняется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short answer начинается с no, после него ставятся местоимение, вспомогательный глагол и not: No, I’m not. No, they don’t. No, he isn’t. Это стандартная отрицательная модель.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No-ответ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чаще звучат сокращённые формы, потому что они короче и естественнее. Такие ответы легко произносить в диалоге на уроке или в быстрой переписке.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используют сокращения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931" y="3084118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в кратких ответах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short answers часто используют сокращения: don’t, doesn’t, isn’t, aren’t, wasn’t, weren’t, can’t, haven’t, hasn’t. Они делают ответ компактным и удобным для устной речи.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варианты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особенно характерны для диалогов. В разговоре они звучат естественно и помогают отвечать быстро, не перегружая фразу лишними словами.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обычно можно писать и полную, и сокращённую форму, если она грамматически верна. Главное — не перепутать вспомогательный глагол и not.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Допускаются оба варианта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связано не с основным смысловым глаголом, а с отрицанием вспомогательной формы. Поэтому сначала определяют нужный глагол, а затем выбирают правильное сокращение.
</a:t>
            </a:r>
            <a:endParaRPr lang="en-US" sz="128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запомнить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 short answers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превращается в 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имя почти никогда не повторяют. Вместо Anna говорят she, вместо Tom and Ben — they, а вместо the cat — it. Так ответ становится короче и звучит естественно в диалоге.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замену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о ком идёт речь: об одном человеке, о нескольких людях или о предмете. Потом подбирают местоимение: he, she, it, we или they. Именно эта замена делает short answer грамматически точным.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short answer по шагам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правилу: вопрос определяет вспомогательный глагол, местоимение и наличие not в ответе.
</a:t>
            </a:r>
            <a:endParaRPr lang="en-US" sz="15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6 класса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7127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пишут Yes, I like вместо Yes, I do. В short answer нельзя повторять смысловой глагол: нужно использовать вспомогательный глагол, который уже есть в вопросе.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127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 смысловой глагол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27350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 — Yes, he do. После he, she и it в Present Simple нужен does. Ответ должен совпадать с подлежащим и грамматической формой вопроса.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27350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 по лицу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8342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ответах легко пропустить not: No, she is. Правильно: No, she isn’t. Если ответ отрицательный, частица not обязательна, иначе фраза становится грамматически неверной.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8342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отрицание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сбиваются на форму вспомогательного глагола и отрицание, потому что эти элементы нужно быстро сопоставлять с вопросом.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с выбором формы ответа, а не со словарным запасом: если вопрос распознан правильно, short answer обычно строится без 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по теме short answers; шкала отражает относительную частотность, а не статистику тестирования.
</a:t>
            </a:r>
            <a:endParaRPr lang="en-US" sz="11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74991"/>
            <a:ext cx="4791900" cy="16701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answers в разных временах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вспомогательный глагол нужно повторить в short answer в зависимости от времени вопроса.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ответ строится по одному принципу: повторяется вспомогательный глагол, а смысловой глагол не дублируется.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short answers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answers с модальными глаголами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модальных глаголов can и must в short answer не нужен do. Нужно повторить сам модальный глагол: Yes, I can. No, we mustn’t. Это делает ответ коротким и точным.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must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вопросе уже есть модальный глагол, он сам становится основой short answer. Ученик должен только выбрать yes или no, подлежащее и, при необходимости, отрицание.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модальных форм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should и may ведут себя так же: Yes, you should. No, she may not. Вопрос и ответ связаны одной и той же формой, поэтому вспомогательный do не добавляется.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 may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answers в школьных диалогах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короткие ответы помогают отвечать быстро и вежливо: Are you ready? — Yes, I am. Такие фразы часто звучат при проверке домашнего задания, начале урока или работе в парах.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бытовых ситуациях short answers тоже удобны: Did you do your homework? — Yes, I did. Can we use a dictionary? — No, we can’t. Они экономят время и звучат естественно.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библиотеке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короткие ответы выглядят дружелюбно и понятно. Они подходят для простых вопросов о планах, делах и просьбах, особенно когда не нужно давать длинное объяснение.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короткого ответа недостаточно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short answer можно расширить пояснением, не нарушая грамматику ответа.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для тренировки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глаголом do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пару форм: Yes, I do. / No, I don’t. Она подходит для вопросов о действиях в Present Simple и помогает быстро отвечать без лишних слов.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past и future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прошлого и будущего подойдут формы: Yes, they did. / No, they didn’t. Yes, she will. / No, she won’t. Они показывают связь short answer с временем вопроса.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have и can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две полезные пары: Yes, they have. / No, they haven’t. А также Yes, we can. / No, we can’t. Эти модели часто встречаются в школьных упражнениях.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формами be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состояния и местоположения используйте модели: Yes, he is. / No, she isn’t. Здесь важно не добавлять do, потому что am, is и are уже сами образуют вопрос и 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в первую очередь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построен правильно, short answer собирается по той же схеме: сначала yes/no, затем местоимение и нужная форма вспомогательного глагола.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 — совпадение формы вопроса и ответа. Именно оно помогает избежать ошибок в Present, Past и Future.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ключевых элементов short answers по теме общего вопроса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answers: коротко, правильно, по правилу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answers помогают отвечать быстро и грамотно: достаточно выбрать yes или no, подобрать местоимение и повторить вспомогательный глагол. Если помнить про not и сокращения, ответ всегда звучит естественно.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2026-05-30T17:32:21Z</dcterms:created>
  <dcterms:modified xsi:type="dcterms:W3CDTF">2026-05-30T17:32:21Z</dcterms:modified>
</cp:coreProperties>
</file>