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28. Electric Motors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электродвигатели и английский язык через технические тексты.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электродвигатели важны в 11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Электродвигатели окружают нас в быту, транспорте и автоматизации, поэтому тема помогает связать английский с физикой, технологией и реальными жизненными ситуациями.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0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96348"/>
            <a:ext cx="432900" cy="34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Unit 28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Motor, rotor, stator, shaft и winding — это слова, без которых невозможно описать устройство электродвигателя. Они составляют основу учебных текстов и переводческих заданий.
</a:t>
            </a:r>
            <a:endParaRPr lang="en-US" sz="1233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поле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Current, magnet, magnetic field, torque и power помогают объяснять, как электрическая энергия превращается в движение. Эти термины часто встречаются в научно-популярных описаниях.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механизма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Rotate, convert, generate, operate и speed описывают процесс работы двигателя. С их помощью удобно формулировать краткие объяснения причин, следствий и функций деталей.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Durable, reliable, efficient, compact и maintenance нужны для оценки качества двигателя. Такие слова особенно важны при сравнении типов и обсуждении их применения.
</a:t>
            </a:r>
            <a:endParaRPr lang="en-US" sz="1242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помогает читать инструкции, понимать определения и строить короткие выводы на английском языке. Это полезно для устных ответов и письменных summary.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электродвигателя и функции деталей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Stator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Stator образует неподвижную часть двигателя и создаёт магнитное поле, которое запускает взаимодействие с rotor. Именно здесь формируется основа для преобразования электрической энергии в движение.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Bearings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Bearings уменьшают трение между подвижными элементами и поддерживают стабильную работу двигателя. Благодаря им вращение становится более плавным, а износ деталей снижается.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Windings and connections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Windings и power supply connections обеспечивают подачу тока и создание магнитного поля. Именно эти элементы связывают электрическую часть двигателя с его рабочим процессом.
</a:t>
            </a:r>
            <a:endParaRPr lang="en-US" sz="95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Rotor и shaft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Rotor вращается внутри корпуса, а shaft передаёт это вращение дальше, к механизму или рабочему узлу. Вместе они обеспечивают полезное механическое действие устройства.
</a:t>
            </a:r>
            <a:endParaRPr lang="en-US" sz="994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Housing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Housing защищает внутренние элементы от повреждений, пыли и внешних воздействий. Корпус также помогает удерживать детали в правильном положении и делает конструкцию безопаснее.
</a:t>
            </a:r>
            <a:endParaRPr lang="en-US" sz="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электродвигателей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видами двигателей по английским названиям, ключевым свойствам и типичному применению.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двигатели выбирают по задаче: где-то важны простота и управление, а где-то — точность, надёжность или стабильная скорость.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техническая лексика курса English for Science and Technology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важны при выборе двигателя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учебное сравнение по нескольким критериям и показывает, что сильные стороны разных типов двигателей не совпадают.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двигателя всегда компромиссный: для одних задач важнее надёжность, для других — точность, пусковой момент или экономичность.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на основе базовой технической терминологии курса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electric motor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motor converts electrical energy into mechanical energy. Этот процесс лежит в основе всей темы и показывает, как ток становится источником полезного движения.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поля и тока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current passes through a coil, a magnetic field acts on it. В результате возникает сила, которая заставляет rotor начать вращение.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техническом английском важно показывать связь между явлениями: because, therefore, as a result, due to, which explains. Эти связки делают описание точным и логичным.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научного стиля особенно характерны формы passive voice: energy is converted, force is generated, motion is produced. Они помогают сосредоточиться на процессе, а не на действующем лице.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Микротекст: типичные выражения научного описания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связки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об устройстве двигателя часто встречаются обороты is made of, consists of, is connected to и is powered by. Они помогают быстро распознавать структуру описания.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вроде The rotor is placed inside the stator и The motor is used to drive a machine дают наглядный образец научно-популярного стиля.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и 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is used for, is designed to и works by показывают, для чего создан двигатель и каким способом он работает. Это ключевые модели для чтения инструкций.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пересказа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удобно использовать при кратком summary: они позволяют не только понять текст, но и передать его содержание точными, короткими фразами.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скоростью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motor удобен там, где нужно легко регулировать speed. Поэтому он часто используется в небольших приборах, переносных устройствах и моделях.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конструкция включает brushes, commutator, armature and permanent magnets. Эти элементы обеспечивают работу коллекторного двигателя и его характерные свойства.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 — высокий starting torque, то есть хорошая способность начинать движение под нагрузкой. Это делает DC motor практичным для компактных механизмов.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связан с износом brushes: обслуживание становится чаще, а lifespan снижается. Именно поэтому в технических текстах подчёркивают maintenance и wear.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motor: что отличает двигатель постоянного тока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в электродвигателе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преобразований от подачи электричества до полезного движения и неизбежных потерь.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и efficiency в работе двигателя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efficiency снижает расход электроэнергии и уменьшает тепловую нагрузку на мотор, что особенно важно для длительной и интенсивной эксплуатации.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потери связаны с нагревом и сопротивлением, поэтому рост efficiency напрямую уменьшает operating cost.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electric motors; условные значения для сравнительного анализа.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модели, характерные для темы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технических описаниях действие часто важнее исполнителя: energy is converted, force is generated, parts are connected. Такая форма помогает описывать процесс нейтрально и точно.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простое время используют для общих фактов и постоянных свойств: a motor works by interaction, the rotor rotates, the stator creates a field.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позволяют оценивать типы двигателей: more efficient than, less reliable than, better suited for precision tasks. Они делают выводы в ответе более аргументированными.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verbs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can, should, must и may помогают выражать возможность, необходимость и рекомендацию: a motor should be maintained regularly, speed can be controlled by design.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clauses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 уточняют термины без перегрузки текста: a motor that converts energy, a device which rotates a shaft, systems that require precise control.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electric motors в реальной жизни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тип устройства получает разные функции в зависимости от отрасли и требований к работе.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помогают связать терминологию с реальными задачами: мощность, точность и надежность становятся ключевыми критериями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тематическая лексика раздела technology.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84" y="1721425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53542"/>
            <a:ext cx="750900" cy="6674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двигателя: power, torque and speed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показывает, сколько работы двигатель выполняет за единицу времени. Этот параметр особенно важен там, где требуется уверенная работа под нагрузкой и стабильная производительность.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Torque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Torque описывает вращательную силу, которая помогает двигателю запускать и перемещать механизм. Чем выше нагрузка, тем заметнее роль этого показателя в практическом выборе.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показывает, как быстро вращается ротор. Для одних устройств нужна высокая скорость, для других — точное и ровное вращение без резких колебаний.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Cooling and safety: как двигатель защищают от перегрева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воздуха отводит тепло от корпуса и внутренних деталей. Такая система помогает поддерживать safe operation, особенно при длительной работе и высокой нагрузке.
</a:t>
            </a:r>
            <a:endParaRPr lang="en-US" sz="1003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Overload protection отключает двигатель или снижает нагрузку при опасном режиме работы. Это предотвращает повреждение insulation и уменьшает риск преждевременного износа.
</a:t>
            </a:r>
            <a:endParaRPr lang="en-US" sz="968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обслуживание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Maintenance schedule включает осмотр, очистку и проверку состояния узлов. Системный уход продлевает motor life и помогает избежать неожиданных остановок оборудования.
</a:t>
            </a:r>
            <a:endParaRPr lang="en-US" sz="95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Вентиляционные 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каналы и отверстия обеспечивают движение воздуха внутри корпуса. Если они загрязняются, temperature rise ускоряется, поэтому чистка входит в routine maintenance.
</a:t>
            </a:r>
            <a:endParaRPr lang="en-US" sz="1014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датчики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sensors фиксируют перегрев раньше, чем он вызывает серьезную поломку. Такие элементы особенно важны в устройствах, где требуется постоянная и надежная работа.
</a:t>
            </a:r>
            <a:endParaRPr lang="en-US" sz="9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reliability and lifespan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состояние подшипников особенно важны, потому что именно они чаще всего связаны с вибрацией, перегревом и ускоренным износом.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контроль тепла, загрязнения и механического состояния, тем выше reliability и дольше service life.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electric motors; условные значения для сравнения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технического обслуживания электродвигателя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maintenance procedure для учебных и рабочих инструкций.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motors and modern technology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Электродвигатели остаются базовым элементом автоматизированных линий, где требуется точное и повторяемое движение. Их работа тесно связана с датчиками, управляющей электроникой и программным контролем.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electric vehicles моторы поддерживают эффективное преобразование энергии и помогают снижать выбросы при использовании чистой электроэнергии. В текстах это связывают с sustainable transport.
</a:t>
            </a:r>
            <a:endParaRPr lang="en-US" sz="907" dirty="0"/>
          </a:p>
        </p:txBody>
      </p:sp>
      <p:sp>
        <p:nvSpPr>
          <p:cNvPr id="13" name="Text 4"/>
          <p:cNvSpPr txBox="1"/>
          <p:nvPr/>
        </p:nvSpPr>
        <p:spPr>
          <a:xfrm>
            <a:off x="875098" y="3990211"/>
            <a:ext cx="296193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инноваций часто встречаются слова sustainability, smart control, energy saving и low-emission transport. Они помогают описывать не только устройство, но и его общественную пользу.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4847764" y="1783996"/>
            <a:ext cx="2970544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роботах двигатели обеспечивают движение суставов, манипуляторов и приводов. Для таких систем особенно важны precision, compact design и стабильная реакция на команды.
</a:t>
            </a:r>
            <a:endParaRPr lang="en-US" sz="912" dirty="0"/>
          </a:p>
        </p:txBody>
      </p:sp>
      <p:sp>
        <p:nvSpPr>
          <p:cNvPr id="15" name="Text 6"/>
          <p:cNvSpPr txBox="1"/>
          <p:nvPr/>
        </p:nvSpPr>
        <p:spPr>
          <a:xfrm>
            <a:off x="4847408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бытовые и цифровые устройства используют более efficient motors, датчики и diagnostic software. Это улучшает контроль, снижает энергопотребление и повышает удобство использования.
</a:t>
            </a:r>
            <a:endParaRPr lang="en-US" sz="9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37418"/>
            <a:ext cx="4176900" cy="24508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критерии выбора двигателя в англоязычном описании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параметры чаще всего называют при сравнении двигателей в прикладных технических текстах.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двигателя учитывают не один показатель, а баланс стоимости, эффективности, точности, обслуживания и условий эксплуатации.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выбора electric motor in applied technology.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28. Electric Motors: 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28 показывает, как техническая тема помогает развивать английский язык: точную лексику, пассивные конструкции, причинно-следственные связи и краткое объяснение процессов на уровне старшей школы.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2026-05-31T18:32:07Z</dcterms:created>
  <dcterms:modified xsi:type="dcterms:W3CDTF">2026-05-31T18:32:07Z</dcterms:modified>
</cp:coreProperties>
</file>