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 друга на уроке английского языка: тема, структура, язык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учит говорить по-английски просто, тепло и по делу.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в английском языке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 — это неформальное общение с другом или знакомым. В 7 классе оно помогает говорить о семье, школе, хобби, каникулах, спорте и планах на выходные.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дружеского письма на английском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обычно начинается с обращения по имени: Hi, Hello или Dear + name. Это сразу задаёт дружелюбный и личный тон, понятный адресату.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идёт короткая фраза о делах или ответ на предыдущее письмо. Такой старт помогает связать новое сообщение с разговором и сделать текст естественным.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нескольких коротких абзацах пишут новости, впечатления и примеры из жизни. Здесь важно не перегружать текст и оставлять место для вопросов собеседнику.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используют дружеские формулы: Best wishes, Write back soon, See you soon или Love. Они помогают закончить письмо в тёплой, вежливой форме.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завершающей фразы ставят имя отправителя. Подпись делает письмо завершённым и показывает, кто именно написал сообщение другу.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письма: тёплый, простой, личный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дружеском письме лучше выбирать знакомую лексику и короткие предложения. Такой язык легче понять и он звучит естественно для школьной переписки.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 конкретные примеры из жизни: урок, поездка, кружок, питомец или любимый фильм. Детали делают письмо живым и помогают читателю представить событие.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должно звучать тепло и спокойно, без официальных формулировок. Важно писать так, будто вы действительно разговариваете с другом.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темы хорошо подходят конверт, открытка, лист с рукописным текстом, ручка и короткие фразы на английском. Это подчёркивает личный характер общения.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дружеское письмо отличается от официального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меняются тон, цель и языковые средства в разных типах писем.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свободнее по стилю, но сохраняет ясность, уважение и понятную структуру.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норм личного и официального письма в школьном курсе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письмо другу на английском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личного письма в школьной переписке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можно писать в основной части письма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уроки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рассказать о предметах, контрольных, проектах и интересных заданиях. Для письма важны конкретные детали: что произошло на уроке и почему это запомнилось.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и поездки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новости о прогулках, поездках, праздниках и планах на выходные. Такие темы легко раскрыть через время, место и впечатления от события.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увлечения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писать о тренировках, матчах, кружках, любимых играх и занятиях после школы. Здесь часто используются глаголы to play, to watch и to enjoy.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события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 дни рождения, встречи с друзьями, семейные новости и небольшие происшествия. Они делают письмо более живым и показывают настоящую жизнь автора.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темы личных писем школьников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чаще всего строятся вокруг того, что знакомо школьнику каждый день: уроков, каникул, друзей и увлечений.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темы школьной жизни и каникул: они проще всего дают новости, эмоции и вопросы собеседнику.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личной переписки в школьном курсе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письме выражаются эмоции на английском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 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положительных эмоций подходят фразы I am happy, I’m excited и That’s great. Они помогают передать хорошее настроение без сложных слов и длинных объяснений.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поддержать друга, используют I’m sorry to hear that, Don’t worry и I hope everything is OK. Такие выражения делают письмо внимательным и доброжелательным.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событие удивило или порадовало, можно написать I was surprised, Well done или I miss you. Эти короткие фразы передают личное отношение к новости.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тон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становятся заметнее, если добавить короткие восклицания и естественные сокращения вроде I’m и don’t. Главное — не перегружать письмо, чтобы оно оставалось ясным.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бумаге и электронное сообщение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выглядит более личным и памятным. Его можно сохранить, перечитать и почувствовать внимание автора.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приходит быстрее и обычно короче. Оно удобно для короткого обмена новостями и вопросами.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форматах нужны обращение, понятный текст, вопросы другу и ответ на его новости. Это основа неформального общения.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варианта полезны как образцы дружеской переписки и помогают тренировать вежливую, простую и связную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дружеского письма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делают письмо естественным и лёгким для чтения, поэтому их важно сочетать, а не использовать по отдельности.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простота и вопросы — главные признаки дружеского письма; эмоциональные фразы и сокращения помогают передать живой тон.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описания языковых особенностей дружеского письма в задании.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для письма другу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фразы помогают быстро собрать письмо и не потерять его логичную структуру.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фразы экономят время и помогают сделать текст вежливым, понятным и завершённым.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образцов фраз из школьной переписки по английскому языку.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ошибок особенно часто мешают школьникам: пропуск обращения, отсутствие подписи, слишком официальный тон, длинные фразы и слабая связь между новостями и вопросами.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личного письма для 7 класса.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ошибок нужно избегать, чтобы письмо было понятным и дружелюбным.
</a:t>
            </a:r>
            <a:endParaRPr lang="en-US" sz="2001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ответить на письмо друга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ответа на личное письмо в школьной переписке.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 другого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школьника давно не виделись, но один аккуратно пишет о школе, кружке и любимой игре. Второй отвечает и рассказывает о своих новостях. Так обычный лист бумаги становится мостиком между городами и помогает не терять контакт.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вместо короткого звонка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каникул девочка отправляет другу открытку с несколькими тёплыми строками и вопросом о его делах. Друг хранит её в тетради и перечитывает, когда скучает. Небольшое письмо напоминает, что о нём помнят и ждут ответа.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после поездки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делится впечатлениями от экскурсии, прикладывает рисунок и спрашивает, как друг провёл выходные. Ответ приходит через несколько дней, но разговор продолжается. В письмах легко передать внимание, поддержку и интерес к жизни другого человека.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письмо помогает поддерживать дружбу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школьники пишут письма друзьям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не только сообщить новости, но и показать внимание, если встреча в реальной жизни пока невозможна.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новости и поддержка: именно они делают переписку личной, полезной и эмоционально тёплой.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тематического описания личной переписки школьников в задании.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 содержания письма для 7 класса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письмо с обращения к другу и короткой дружеской фразы. Это сразу задаёт спокойный тон и помогает читателю понять, что сообщение личное, а не официальное.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новость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Расскажите о школьном проекте, поездке или спортивном событии. Используйте простые слова и добавьте одну-две детали, чтобы письмо звучало живо и убедительно.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и 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Объясните, почему событие вам запомнилось. Подойдут фразы I was really interested, It was great, I enjoyed it, потому что они делают текст естественным и понятным.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спросите о делах собеседника, его занятиях или планах. Такой переход превращает письмо в настоящий диалог и показывает внимание к другу.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письмо живым и интересным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приёмы помогают личному письму звучать естественно и по-дружески.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становится интереснее, когда оно соединяет факты, эмоции и личное обращение к общему опыту.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признакам выразительного личного письма.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работа с письмом друга на уроке английского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тренируются строить связный текст, соблюдать порядок частей письма и подбирать подходящие слова. Это развивает уверенность в письме и помогает избежать лишних повторов.
</a:t>
            </a:r>
            <a:endParaRPr lang="en-US" sz="1224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лексики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возвращает слова по темам school, family, hobbies и holidays. Такой повтор полезен, потому что знакомая лексика легче включается в собственные предложения и вопросы.
</a:t>
            </a:r>
            <a:endParaRPr lang="en-US" sz="129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закреплять вопросительные формы, Present Simple и Past Simple. Грамматические конструкции запоминаются лучше, когда они используются для настоящего общения.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выбирать дружеский, но вежливый тон, а также задавать вопросы и отвечать на них. Это важный навык для общения на английском языке в реальных ситуациях.
</a:t>
            </a:r>
            <a:endParaRPr lang="en-US" sz="12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личного письма на английском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 друга учит говорить о повседневной жизни просто, тепло и понятно. Оно соединяет языковую практику, внимание к собеседнику и умение строить связный текст.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2026-05-30T22:49:58Z</dcterms:created>
  <dcterms:modified xsi:type="dcterms:W3CDTF">2026-05-30T22:49:58Z</dcterms:modified>
</cp:coreProperties>
</file>