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темы: вызовы в современной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стимулируют развитие личности и формируют навыки для успешной жизни.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11 класса сталкиваются с важными выборами: карьера, вуз, социальные отношения. Изучение вызовов развивает критическое мышление и умение общаться в глобальном контексте благодаря английскому языку.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вызовы становятся ключевыми в жизни старшеклассников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вызовов: личные, образовательные, профессиональные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вызовы включают в себя освоение сложных дисциплин, подготовку к экзаменам и борьбу с высоким уровнем ожиданий со стороны родителей и педагогов.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вызовы связаны с поиском самоидентичности, рефлексией над собой и решением внутренних конфликтов, что влияет на формирование личности.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вызовы касаются определения будущей профессии, адаптации к требованиям рынка труда и необходимости владения иностранными языками для конкурентоспособности.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идентичности и эмоциональные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период сопровождается поиском места в обществе и частыми эмоциональными колебаниями, что вызывает внутренние конфликты и неуверенность в себе.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поддержки в преодолении стрессов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 и помощь школы играют важную роль в формировании устойчивости и адаптивности, помогая подросткам справляться с внешним давлением и стрессом.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вызовы подросткового возраста
</a:t>
            </a:r>
            <a:endParaRPr lang="en-US" sz="42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в изучении английского языка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и повторение являются ключевыми факторами для закрепления знаний и развития навыков разговорной речи.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 освоении грамматических правил и обширной лексики создают барьеры для свободного общения и требуют системного подхода к обучению.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ошибиться и неуверенность при коммуникации с носителями часто препятствуют активному использованию языка в реальных ситуациях.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образовательные технологии и мотивация учащихся значительно повышают эффективность и интерес к изучению английского языка.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вызовы и английский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цифровых платформ требует от учащихся знания технической лексики и навыков работы с англоязычными интернет-ресурсами, расширяя возможности самообразования.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Информационный поток создает нагрузку на внимание, что требует адаптации к новым форматам онлайн-обучения и использования мобильных приложений для систематической практики.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вызовов: английский язык и молодежь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Опираясь на данные ВЦИОМ, можно отметить высокий интерес к английскому, несмотря на серьезные трудности в подготовке к экзаменам.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школьников осознают важность английского для карьеры, но сталкиваются с барьерами, которые требуют дополнительной поддержки.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вызовы: интеграция в глобальный мир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процессы активизируют межкультурное взаимодействие, где знание английского способствует успешной адаптации и общению.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английским облегчает участие в международных образовательных программах и обменах, расширяя возможности личностного и профессионального роста.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интеграции связаны с культурными различиями, преодолением стереотипов и освоением новых образовательных стандартов.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школы №12, 2022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изучения английского языка – сравнительная таблица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трудностей, их распространенность и рекомендуемые методы решения, основанные на опросе школы №12.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проблемы требуют целенаправленных методов обучения для повышения языковых навыков и мотивации.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коммуникации: язык как ресурс и препятствие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ученики испытывают страх ошибиться при разговоре на английском, что ограничивает их активное участие. Регулярная практика помогает повысить уверенность и расширить словарный запас.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2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боязни общения
</a:t>
            </a:r>
            <a:endParaRPr lang="en-US" sz="2652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Поощрение терпимости к ошибкам стимулирует учащихся говорить свободнее. Ошибки рассматриваются как естественная часть процесса обучения, позволяющая продвигаться вперед.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толерантности к ошибкам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носителями и участие в международных проектах развивает навыки живой речи и расширяет культурный кругозор, что способствует успешной коммуникации.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носителями языка
</a:t>
            </a:r>
            <a:endParaRPr lang="en-US" sz="26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Академические вызовы: подготовка к экзаменам по английскому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эссе и устных упражнений укрепляет уверенность и позволяет лучше подготовиться к экзаменационным требованиям.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собственных ошибок способствует эффективному устранению пробелов и развитию навыков грамотного письма и устной речи.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пробных тестов помогает адаптироваться к формату ЕГЭ и выявить слабые места для дальнейшей целенаправленной работы.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по английскому языку требуют понимания структуры заданий и знаний грамматических правил, что повышает уровень стресса среди старшеклассников.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преодоления языкового барьера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языковой компетенции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48164"/>
            <a:ext cx="835200" cy="7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мотиваторы в изучении английского языка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Увлечение иностранными традициями и обычаями стимулирует желание освоить язык для более глубокого понимания и общения с носителями.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культурам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свободном общении за рубежом мотивирует к активному изучению и совершенствованию языковых навыков.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опыт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карьерного роста и участие в международных проектах вдохновляют на постоянное совершенствование владения английским.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развитие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лидерство: роль английского языка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английским расширяет возможности участвовать в молодежных форумах и международных инициативах, развивая лидерские качества и навыки коммуникации.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языка способствует личностному росту, позволяя принимать активное участие в глобальных обсуждениях и обмене идеями.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становится инструментом профессионального развития в условиях стремительно меняющегося мира и рынка труда.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вызовы: роль английского в XXI веке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2020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вызвала массовый переход на дистанционное обучение, для которого английский язык стал чаще использоваться как основной инструмент коммуникации.
</a:t>
            </a:r>
            <a:endParaRPr lang="en-US" sz="2476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год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бизнес продолжает ориентироваться на английский как универсальный язык сотрудничества и переговоров между странами.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год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и коммуникация в научной сфере требуют владения английским для доступа к актуальным исследованиям и обмену знаниями.
</a:t>
            </a:r>
            <a:endParaRPr lang="en-US" sz="2511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английским языком становится необходимым условием для участия в решении мировых кризисов и внедрении инновационных идей.
</a:t>
            </a:r>
            <a:endParaRPr lang="en-US" sz="25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ВШЭ, 2022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старшеклассников: барьеры изучения английского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 внешние препятствия существенно снижают мотивацию к систематическому изучению языка среди молодежи.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допущения ошибок и ограниченность практики общение — ведущие причины недостаточной уверенности в владении языком.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Межкультурные вызовы: обмены и интеграция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учебных обменов демонстрирует, что языковой барьер зачастую затрудняет адаптацию, налаживание контактов и полноценное взаимодействие с партнерами из других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примеры включают развитие эмпатии, открытости и навыков диалога, что способствует углубленному межкультурному обмену и преодолению стереотипов.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дилеммы: плагиат и академическая честность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принципов самостоятельности и умения корректно ссылаться на источники — основа развития академической ответственности.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доступности цифровых ресурсов увеличил риск использования чужих работ без указания авторства, что подрывает доверие и качество образования.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и грамотное цитирование поддерживают высокий стандарт честности, необходимый для современного учебного процесса.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борьбы с прокрастинацией в изучении английского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детального расписания занятий помогает структурировать учебный процесс и избежать оттягивания важных дел. Техника «Помидора» улучшает концентрацию, а достижение небольших целей стимулирует мотивацию и удовлетворение от достигнутого.
</a:t>
            </a:r>
            <a:endParaRPr lang="en-US" sz="2266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для успеха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специализированных мобильных приложений позволяет ежедневно практиковаться и отслеживать прогресс. Организация рабочего пространства с минимальными отвлекающими факторами значительно повышает эффективность и качество усвоения материала.
</a:t>
            </a:r>
            <a:endParaRPr lang="en-US" sz="2255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 помощь ученому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— фундамент личностного и профессионального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4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76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трудностей в изучении английского развивает важнейшие качества — ответственность, адаптивность и настойчивость, открывая широкие возможности в образовании и глобальной коммуникации.
</a:t>
            </a:r>
            <a:endParaRPr lang="en-US" sz="31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2026-05-07T22:31:27Z</dcterms:created>
  <dcterms:modified xsi:type="dcterms:W3CDTF">2026-05-07T22:31:27Z</dcterms:modified>
</cp:coreProperties>
</file>