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«Гамлет»: трагедия о выборе, совести и мести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правде, долге и цене промедления.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Шекспира и её эпоха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появился в эпоху Елизаветы I и вырос из старой легенды об Амлете. В пьесе соединены дворцовая интрига, философские вопросы и семейная драма, поэтому она остаётся одной из самых известных в мировой литературе.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Эльсинор: пространство тревоги и подозрений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как место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сцены, стража на стенах и появление призрака сразу создают ощущение опасности. Эльсинор кажется закрытым и холодным, будто в нём нельзя доверять никому.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отражает порядок в Дании: снаружи всё выглядит спокойно, но внутри скрыты ложь, убийство и борьба за власть. Поэтому пространство пьесы становится важной частью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трагедии и их роль в сюжете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ключевых персонажах и их месте в конфликте.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герои связаны одной цепью событий: преступление Клавдия разрушает доверие, а личные решения приводят к общей трагедии.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трагедии У. Шекспира «Гамлет»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трагедии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ходу пьесы У. Шекспира «Гамлет»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и первое требование мести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сообщает Гамлету, что его отец был убит не случайно, а по заранее задуманному плану. Эта новость меняет всё представление героя о собственном доме и семье.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требует мести, но одновременно запрещает трогать Гертруду. Так Гамлет понимает, что должен не только наказать зло, но и сохранить справедливость.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герой оказывается между долгом и страхом ошибки. Он не может действовать вслепую, поэтому ищет доказательства и всё глубже погружается в сомнения.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Гамлета по ходу пьесы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чувства героя меняются неравномерно: уверенность растёт и снова ослабевает из-за размышлений.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борьба идёт внутри Гамлета: он не просто мстит, а пытается совместить правду, совесть и действие.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событиям трагедии У. Шекспира «Гамлет»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«Быть или не быть»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взвешивает два пути: терпеть страдания или попытаться остановить их. Монолог показывает, как трудно выбрать правильное действие, когда на кону стоит собственная жизнь.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пугает не только боль, но и неизвестность после смерти. Именно мысль о том, что ждёт человека за гранью жизни, делает его ещё более осторожным и задумчивым.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монологе Гамлет не действует, а размышляет. Его ум не даёт простого ответа, поэтому вопрос о смысле жизни становится важнее быстрого решения.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стал знаменитым, потому что каждый читатель узнаёт в нём знакомые сомнения. Он говорит о страхе, боли и ответственности простыми, но очень глубокими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Офелия: зависимость, слом и трагедия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Офелия живёт под постоянным контролем отца и брата, поэтому ей трудно делать собственный выбор. Отношения с Гамлетом тоже оказываются втянуты в придворные интриги и недоверие.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Полония и разрыва с Гамлетом она теряет опору и душевное равновесие. Её песни, странные слова и смерть в воде делают её образ особенно трагичным.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конфликты в пьесе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сюжета постоянно пересекаются: одно преступление разрушает доверие, семью и порядок в государстве.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строится не на одном конфликте, а на нескольких, которые усиливают друг друга и ведут к общему краху.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тексту трагедии У. Шекспира «Гамлет»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как образ скрытого преступника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говорит спокойно и уверенно, поэтому сначала кажется опытным правителем. Однако за его внешней рассудительностью скрывается преступление, на котором держится вся его власть.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занял трон после убийства брата и понимает, что правда может выйти наружу. Из-за этого Клавдий постоянно следит за Гамлетом и старается контролировать каждое событие при дворе.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Клавдий действует не открыто, а через интриги, поручения и чужие руки. Он использует придворных как инструмент, чтобы ослабить опасных для него людей и сохранить положение.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Клавдия показывает: даже если человек выглядит достойно, преступление остаётся с ним. В пьесе ложь не исчезает, а постепенно разрушает и самого виновного, и всё окружение.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Гамлета к проверке правды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показывающая, как Гамлет убеждается в виновности Клавдия перед решающим действием.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героев к финалу трагедии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пьесы почти все ключевые персонажи погибают, и это подчёркивает разрушительную силу придворной лжи и мести.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событий показывает, что преступление затрагивает не одного человека, а разрушает весь круг героев.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Уильяма Шекспира «Гамлет»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символы трагедии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постоянно повторяются образы яда, болезни, тьмы и гниения. Они напоминают, что беда в Эльсиноре не только в одном убийстве, но и в общей нравственной порче.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связывает эти образы с состоянием государства: внешне двор живёт по правилам, но внутри всё заражено страхом, подозрением и ложью.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очень выразительна: рядом стоят философские размышления, резкие обвинения и точные сравнения. Благодаря этому события ощущаются особенно остро и убедительно.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язык помогают увидеть главное: замок выглядит упорядоченным, но на самом деле скрывает глубокий внутренний разлад, который нельзя спрятать навсегда.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«Гамлет» остаётся знаменитым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важна не только для театра: она помогает говорить о совести, выборе и ответственности простым, но серьёзным языком.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интерес к трагедии создают не отдельные события, а сочетание сильных тем, образов и художественной формы.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Уильяма Шекспира «Гамлет»; обобщение причин литературной значимости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«Мышеловка»: спектакль внутри спектакля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использует театр как способ проверки. Он заказывает постановку, где убийство короля напоминает услышанную им историю, и внимательно следит за каждым движением Клавдия.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Клавдий не выдерживает и уходит, подозрение Гамлета превращается в уверенность. Этот эпизод делает пьесу похожей на расследование и показывает, что искусство может разоблачать правду.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поступки Гамлета вызывают спор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с призраком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потрясён услышанным и понимает, что перед ним не просто семейная тайна, а тяжёлое преступление, требующее ответа.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«Мышеловки»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вины усиливает его решимость, но новые задержки приводят к ошибке с Полонием и новым потерям.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сомнений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спешит мстить: ему важно убедиться в виновности Клавдия и не совершить несправедливый поступок.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трагедии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становится решительнее, однако расплачиваться приходится слишком поздно: его размышления и промедление приводят к гибели многих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трагедии: дуэль и гибель героев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Лаэрт вызывает Гамлета на поединок, и шпаги оказываются отравленными. Дуэль задумывается как ловушка, но очень быстро выходит из-под контроля и приводит к новой цепи смертей.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боя Гертруда по ошибке выпивает яд из кубка, а Лаэрт и Клавдий вскоре погибают. Зло, которое Клавдий приготовил для других, возвращается к нему самому.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смертью Гамлет успевает наказать короля и просит Горацио рассказать людям правду. Так он пытается сохранить память о случившемся и не допустить искажения истории.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трагедии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 показывает, что ложь и предательство разрушительны не только для виновного, но и для людей, которые оказываются рядом с ним и не виноваты в преступлении.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заставляет задуматься о долге, совести и ответственности. Человек не может бесконечно прятаться от выбора: молчание тоже становится поступком.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подчёркивает, что власть без честности быстро превращается в источник страха. Внешний порядок не спасает государство, если внутри него живёт преступление.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трагедия остаётся важной и сегодня: она учит замечать последствия решений и понимать, как трудно, но необходимо отвечать за свой выбор.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«Гамлет» важен сегодня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трагедия соединяет детектив, семейную драму и размышление о совести. Она показывает, как одно преступление меняет судьбы многих людей и почему выбор всегда требует ответственности.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2026-05-22T20:30:53Z</dcterms:created>
  <dcterms:modified xsi:type="dcterms:W3CDTF">2026-05-22T20:30:53Z</dcterms:modified>
</cp:coreProperties>
</file>