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параллелограмма: от рисунка к формуле
</a:t>
            </a:r>
            <a:endParaRPr lang="en-US" sz="2142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площади: понять параллелограмм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заранее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площади важно помнить: у параллелограмма противоположные стороны равны и параллельны, а высота всегда перпендикулярна основанию. Площадь записывают только в квадратных единицах, а основание и высота должны относиться к одной фигуре.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параллелограмм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вправо или влево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может казаться сильно наклонённым, но его противоположные стороны всё равно остаются параллельными. Внешний вид меняется, а сама фигура сохраняет свои основные свойства.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сторона как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можно выбрать любую сторону фигуры. Это удобно, потому что площадь всё равно находится по одной и той же логике, если высота взята именно к этому основанию.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всегда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наклонённого параллелограмма высота часто не совпадает с боковой стороной. Она показывает перпендикулярное расстояние до выбранного основания, поэтому определяет площадь точнее, чем просто длина наклонной стороны.
</a:t>
            </a:r>
            <a:endParaRPr lang="en-US" sz="16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можно мысленно разрезать по высоте, а затем перенести отрезанный треугольник на другую сторону. После такого перестроения получается прямоугольник с тем же основанием и той же высотой. Площадь при этом не меняется.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сдвинуть часть фигуры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преобразование объясняет происхождение формулы площади. Наклонённая фигура как бы «превращается» в более привычную форму, где площадь легко увидеть и посчитать. Поэтому в формуле важны только основание и высота, а не угол наклона.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прямоугольник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высоту параллелограмма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поиске высоты к выбранному основанию.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основании график растёт равномерно, поэтому его легко продолжить по новым значениям.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зависит от основания и высоты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высота при одном основании, тем больше площадь; зависимость прямая и пропорциональная.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a·h; расчётные значения для a = 6 см.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 — основание и высота — полностью определяют площадь параллелограмма.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a·h показывает, что площадь находится через две связанные величины: основание и соответствующую ему высоту.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параллелограмма.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единицы измерения площади, принятые в школьной математике.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единицах. При переходе к соседней единице значение меняется в 100 раз.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удобно через правило: каждая следующая единица в 100 раз больше или меньше предыдущей.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рисунку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нужно найти основание и высоту, отмеченную перпендикуляром. Важно не перепутать высоту с наклонной стороной, иначе ответ получится неверным.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8 см, а высота — 5 см, площадь вычисляют умножением: 8 · 5. Получается 40 см², потому что используются одинаковые единицы длины.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обязательно должен быть прямой угол между высотой и основанием. Это помогает убедиться, что выбран именно тот отрезок, который нужен для формулы площади.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фигуры имеют одно и то же основание, поэтому различие площадей видно особенно наглядно.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с одинаковым основанием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основании площадь растёт вместе с высотой: больше высота — больше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a·h; расчётные значения для a = 6 см.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наклон не меняет площадь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основа и 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параллелограммов совпадают основание и соответствующая ему высота, то число квадратных единиц внутри фигур будет одинаковым, даже если они наклонены по-разному.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меняет только вид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угла стороны фигура выглядит иначе: она может казаться уже или шире. Однако это не влияет на площадь, потому что измеряются только основание и перпендикулярная высота.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остаётся прежней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для любого параллелограмма работает одна и та же формула. Площадь зависит не от внешнего вида, а от произведения выбранного основания на его высоту.
</a:t>
            </a:r>
            <a:endParaRPr lang="en-US" sz="13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площадь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площади параллелограмма по чертежу или условию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их 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«Площадь параллелограмма»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неточности чаще всего приводят к неверному ответу при вычислении площади параллелограмма.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формулой, а с невнимательным чтением чертежа и единиц измерения.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основании каждые дополнительные 2 см высоты добавляют ещё 20 см² площади.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при увеличении высоты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чем больше высота, тем больше площадь, и увеличение происходит в одинаковой пропорции.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a·h; основание 10 см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объектами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часто встречается в декоративных покрытиях. Зная площадь, можно заранее оценить, сколько плиток или элементов узора понадобится для оформления поверхности.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узоры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некоторых дорожных знаках и схемах используются наклонные четырёхугольники. Формула площади помогает понимать размеры таких элементов и сравнивать их между собой.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разметка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конструкциях важно точно вычислять размеры деталей. Для этого измеряют основание и высоту, а затем находят площадь по простой формуле.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детали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нужна, чтобы определить расход материала при изготовлении, покрытии или заполнении поверхности. Поэтому умение работать с параллелограммом полезно не только на уроке.
</a:t>
            </a:r>
            <a:endParaRPr lang="en-US" sz="982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расчёт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 клетчатой бумаге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12 клеткам, а высота — 4 клеткам, то площадь легко найти без линейки. Достаточно перемножить числа и получить 48 клеток².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помогает быстро проверять результат и видеть, как устроена фигура. Здесь особенно важно отличать наклонные стороны от высоты, проведённой перпендикулярно основанию.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клетка принимается за 1 квадратную единицу, подсчёт становится наглядным и понятным. Такой способ полезен в задачах на сравнение фигур и измерение площадей.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отличаться внешне, но при одинаковых основании и высоте результат вычисления совпадает.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разных фигур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определяется размерами основания и высоты, а не тем, насколько фигура наклонена или как выглядит.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формуле S = a·h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находят по формуле S = a·h. В ней a — основание, а h — высота, опущенная именно на это основание.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образует прямой угол с основанием. Если выбрать другую сторону в качестве основания, нужно брать и соответствующую ей высоту.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в квадратных единицах: мм², см², дм² или м². Обычные единицы длины здесь не подходят, потому что речь идёт о площади.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параллелограммов правило одно и то же. Если правильно выбраны основание и высота, ответ получится верным независимо от наклона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с ответами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a·h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задания показывают, как работает формула в разных единицах длины и почему ответ нужно записывать в квадратных единицах.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одинакова для любых единиц длины, если в одном задании они совпадают. Ответ всегда записывается в соответствующих квадратных единицах.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параллелограмма: просто и понятно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ясно, что площадь параллелограмма зависит от основания и высоты, а не от наклона. Формула S = a·h помогает быстро решать задачи, проверять чертежи и уверенно работать с площадями.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2026-05-29T00:47:25Z</dcterms:created>
  <dcterms:modified xsi:type="dcterms:W3CDTF">2026-05-29T00:47:25Z</dcterms:modified>
</cp:coreProperties>
</file>