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страна, где началась история Европы и сохранилось её наследие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 Древнего Рима к современной Италии.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16" y="1263050"/>
            <a:ext cx="4989419" cy="392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география, история и влияние на Европу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расположена в Южной Европе и омывается Средиземным морем. Здесь соседствуют древние города, Ватикан и Сан-Марино, а её история связана с Римом, Возрождением и объединением страны.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горы, море и вулканы сделали природу страны разнообразной, а жизнь людей — тесно связанной с ландшафтом.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4 808 м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Britannica, статья о Монблане и географии Италии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высота Монблана, самой высокой точки Италии.
</a:t>
            </a:r>
            <a:endParaRPr lang="en-US" sz="27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 — основа исторической славы Италии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Легендарное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Рим был основан в 753 году до н. э. Со временем он вырос из города в центр большой державы, которая влияла на жизнь многих народов Средиземноморья.
</a:t>
            </a:r>
            <a:endParaRPr lang="en-US" sz="1146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и империя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Риме появились важные политические идеи и государственные порядки. Позднее Римская империя объединила огромные территории в Европе, Северной Африке и Западной Азии.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античности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Колизей, Римский форум и Пантеон напоминают о достижениях древних архитекторов и инженеров. Эти сооружения показывают, насколько развитой была культура античного Рима.
</a:t>
            </a:r>
            <a:endParaRPr lang="en-US" sz="1005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 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стал символом права, военной силы и городской жизни. Его опыт долго влиял на государства Европы и помог сформировать представления о власти и законе.
</a:t>
            </a:r>
            <a:endParaRPr lang="en-US" sz="11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259087"/>
            <a:ext cx="3929100" cy="18721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Италии и их исторические функции
</a:t>
            </a:r>
            <a:endParaRPr lang="en-US" sz="265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Италии развивались по-разному и вместе создали образ страны.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страны связана не только со столицей: сильные города формировали политику, искусство, торговлю и промышленность по всей Италии.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Историко-географические сведения об Италии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Италии: от ремёсел к современной индустрии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экономика опирается не только на производство, но и на туризм, моду, дизайн и пищевую отрасль.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ведущая, однако промышленность остаётся очень сильной благодаря городским традициям, мастерству и известным брендам.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экономики Италии по учебным географическим материалам
</a:t>
            </a:r>
            <a:endParaRPr lang="en-US" sz="7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кухня как часть исторической традиции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Паста, пицца, ризотто и лазанья известны далеко за пределами страны. Эти блюда стали не просто едой, а частью образа Италии в мире.
</a:t>
            </a:r>
            <a:endParaRPr lang="en-US" sz="1226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чаще готовят с рисом, сыром и сливочным маслом, а на юге — с томатами, оливковым маслом, рыбой и морепродуктами.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Пармезан, моцарелла и оливковое масло широко используются в повседневной кухне. Из них создают блюда, которые сочетают простоту, вкус и давние традиции.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как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еда объединяет семью и друзей за столом. В ней хорошо видно, как история, климат и местные привычки влияют на повседневную жизнь.
</a:t>
            </a:r>
            <a:endParaRPr lang="en-US" sz="122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пасты: от зерна до тарелки
</a:t>
            </a:r>
            <a:endParaRPr lang="en-US" sz="29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традиционный процесс приготовления пасты в Италии и его региональные варианты.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3146" y="884475"/>
            <a:ext cx="2215059" cy="19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Флоренция: город, где искусство стало новым языком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Флоренции художники и мыслители XIV–XVI веков по-новому смотрели на человека, природу и знания. Здесь искусство перестало быть только украшением — оно стало способом объяснять мир и показывать его красоту.
</a:t>
            </a:r>
            <a:endParaRPr lang="en-US" sz="1116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Леонардо, Микеланджело, Рафаэль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великих мастеров Возрождения связаны с поиском гармонии, точности и выразительности. Их работы в живописи, скульптуре и архитектуре до сих пор помогают понять, почему Италия стала центром европейской культуры.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 для Европы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идеи быстро вышли за пределы полуострова. Интерес к науке, человеку и образованию изменил школы, мастерские и дворцы во многих странах, а городская культура стала более богатой и открытой.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итальянского Возрождения
</a:t>
            </a:r>
            <a:endParaRPr lang="en-US" sz="34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 повседневной жизни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 страны — итальянский. Он объединяет жителей разных областей, хотя в некоторых регионах сохраняются местные диалекты и языки меньшинств.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дом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итальянцев важны семейные обеды и общение с близкими. Домашние традиции помогают сохранять связь между поколениями и делать повседневную жизнь более тёплой.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кофе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 в Италии — часть ежедневного ритма. Его часто пьют быстро и с удовольствием, а небольшие кафе становятся местом коротких встреч и разговоров.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площадях, в школах и на улицах люди много общаются друг с другом. Такой образ жизни подчёркивает значение местных традиций, соседства и общественных встреч.
</a:t>
            </a:r>
            <a:endParaRPr lang="en-US" sz="10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как центр туризма и исторического наследия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сочетает отдых и познание: в одной поездке можно увидеть античные руины, музеи мирового уровня и разные природные ландшафты.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туризма Италии — редкое сочетание культуры, природы и городской жизни на сравнительно небольшой территории.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материалам презентации; не статистические данные.
</a:t>
            </a:r>
            <a:endParaRPr lang="en-US" sz="7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82353"/>
            <a:ext cx="3950100" cy="16148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памятники Италии разных эпох
</a:t>
            </a:r>
            <a:endParaRPr lang="en-US" sz="330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Италии отражают несколько исторических эпох и показывают, как менялся облик страны от античности до Нового времени.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памятники показывают непрерывность истории Италии: от древнего Рима до эпохи Возрождения и позднейших столетий.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традиции, сохранившие историческую память
</a:t>
            </a:r>
            <a:endParaRPr lang="en-US" sz="2324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семьях собираются за общим столом, украшают дома и участвуют в праздничных службах. Во многих городах рождественские традиции сочетают религиозные обряды и местные кулинарные обычаи.
</a:t>
            </a:r>
            <a:endParaRPr lang="en-US" sz="1039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дни связаны с церковными процессиями, семейными встречами и особым меню. Праздник сохраняет религиозный смысл и одновременно объединяет людей разных поколений.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 июня — День 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праздник напоминает о современной истории Италии и её единстве. В городах проходят официальные церемонии, концерты и общественные мероприятия, подчёркивающие значение страны как республики.
</a:t>
            </a:r>
            <a:endParaRPr lang="en-US" sz="916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 Венеции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костюмы, маски и шествия делают карнавал одним из самых известных праздников страны. Он соединяет театральность, городскую традицию и память о богатой истории Венеции.
</a:t>
            </a:r>
            <a:endParaRPr lang="en-US" sz="10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напоминает Италии о необходимости быть готовой
</a:t>
            </a:r>
            <a:endParaRPr lang="en-US" sz="2146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Землетрясение: когда важны секунды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сейсмически активных районах Италии особое внимание уделяют прочности зданий и правилам поведения при толчках. Население учат сохранять спокойствие, быстро покидать опасные места и действовать по сигналам служб. Это помогает снизить риск для людей и имущества.
</a:t>
            </a:r>
            <a:endParaRPr lang="en-US" sz="906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под наблюдением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Везувий, Этна и Стромболи находятся под постоянным контролем специалистов. Данные наблюдений позволяют заранее замечать изменения и вовремя предупреждать жителей. Такой подход особенно важен там, где рядом с природной опасностью живут большие города и туристы.
</a:t>
            </a:r>
            <a:endParaRPr lang="en-US" sz="894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защиты и готовность к ЧС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система гражданской защиты объединяет оповещение, эвакуационные планы и помощь населению. Она показывает, что к природным угрозам нужно готовиться заранее, а безопасность зависит не только от техники, но и от дисциплины людей.
</a:t>
            </a:r>
            <a:endParaRPr lang="en-US" sz="936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складывался туристический маршрут по Италии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строится с учётом сезона, интересов путешественника, расстояний между городами, бюджета и времени на осмотр памятников.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 Италии
</a:t>
            </a:r>
            <a:endParaRPr lang="en-US" sz="329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заметны в ландшафте, хозяйстве и городском облике: от деловых центров Севера до островных территорий с особой историей.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разнообразна внутри одной страны: природа и история по-разному сформировали Север, Центр, Юг и острова.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материалам презентации; не статистические данные.
</a:t>
            </a:r>
            <a:endParaRPr lang="en-US" sz="7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 спорте и массовой культуре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 — национальная страсть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 Италии любят миллионы людей: матчи обсуждают в семьях, в школах и на улицах. Сборная страны четыре раза выигрывала чемпионат мира, поэтому этот спорт стал частью национальной гордости.
</a:t>
            </a:r>
            <a:endParaRPr lang="en-US" sz="1008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спортивные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футбола, Италия известна велогонками и автоспортом. Эти виды спорта связаны со скоростью, техникой и вниманием к мастерству, а потому хорошо отражают характер современного итальянского образа.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принимал Олимпийские игры в 1960 году, а Турин — в 2006 году. Такие события показывают, что Италия умеет организовывать крупные международные соревнования и принимать гостей со всего мира.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узнаваемого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телевидение, мода и музыка формируют яркий образ страны. Благодаря этому Италия воспринимается не только как музей под открытым небом, но и как современное, динамичное государство.
</a:t>
            </a:r>
            <a:endParaRPr lang="en-US" sz="10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Италия оставила заметный след в истории мира
</a:t>
            </a:r>
            <a:endParaRPr lang="en-US" sz="2438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Древнего Рима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создал образец сильного государства, права и городской жизни. Его опыт повлиял на управление, архитектуру и представления о порядке во многих странах Европы.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католической 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стала центром папства, а Рим и Ватикан определили религиозную и культурную жизнь большого числа европейцев. Это усилило её влияние далеко за пределами полуострова.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города подарили миру художников, архитекторов и учёных, изменивших представления о человеке и красоте. Их открытия стали основой нового взгляда на образование и искусство.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Венеция, Генуя, Флоренция и другие центры развивали мореплавание, ремёсла и обмен товарами. Через них в Европу приходили новые идеи, технологии и художественные формы.
</a:t>
            </a:r>
            <a:endParaRPr lang="en-US" sz="10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259087"/>
            <a:ext cx="3929100" cy="18721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 цифрах и исторических фактах
</a:t>
            </a:r>
            <a:endParaRPr lang="en-US" sz="33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помогают увидеть Италию как страну с небольшой территорией, но очень богатой историей и разнообразием.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компактна по площади, но отличается большим числом исторических центров, природных зон и культурных традиций.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 и общедоступным справочным сведениям.
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страна, где история живёт рядом с современностью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показывает, как древнее наследие, искусство, кухня и природа могут сосуществовать с современной жизнью. Именно это делает страну узнаваемой, интересной и по-настоящему уникальной.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2026-06-01T05:06:45Z</dcterms:created>
  <dcterms:modified xsi:type="dcterms:W3CDTF">2026-06-01T05:06:45Z</dcterms:modified>
</cp:coreProperties>
</file>