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СУБД: таблицы, формы, запросы и отчёты
</a:t>
            </a:r>
            <a:endParaRPr lang="en-US" sz="3629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СУБД превращает данные в рабочие ответы: хранит, помогает вводить, отбирает нужное и оформляет результат.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СУБД и почему объекты важны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управления базами данных встречаются в электронных журналах, библиотеках, интернет-магазинах и сервисах учёта клиентов. СУБД организует большие массивы сведений, снижает ошибки и ускоряет поиск. В реляционной модели цикл «ввод — обработка — результат» строят четыре объекта.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как базовая структура хранения данных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образована строками и столбцами: одна строка соответствует одной записи, а столбец — одному полю. Так создаётся понятная «карта» данных для будущих операций в базе.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поле хранит сведения одного типа: текст, число, дату или логическое значение. Благодаря единому формату СУБД корректно выполняет сравнения, сортировки и вычисления без лишних преобразований.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ключ однозначно различает записи, даже если остальные поля совпадают. Когда названия полей согласованы, таблицу проще искать, связывать с другими таблицами и поддерживать целостность данных.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таблицы на примере школьного списка учеников
</a:t>
            </a:r>
            <a:endParaRPr lang="en-US" sz="2123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как «электронный журнал»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таблицу «Ученики» с заголовками столбцов и несколькими строками записей, похожую на школьный электронный журнал. Поля вроде ID и ФИО позволяют быстро находить нужного ученика, а одинаковый порядок колонок упрощает проверку данных учителем или администратором.
</a:t>
            </a:r>
            <a:endParaRPr lang="en-US" sz="1431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уникальные записи и одинаковые форматы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качественной таблице нет повторяющихся записей, а каждое поле оформлено одинаково по всему столбцу. Например, класс всегда в одном формате, а дата рождения — как дата, а не как набор символов. Это делает дальнейший поиск и связывание данных надёжными.
</a:t>
            </a:r>
            <a:endParaRPr lang="en-US" sz="1419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45930"/>
            <a:ext cx="4048200" cy="16371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объекты СУБД и их назначение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информатики (11 класс): реляционные базы данных и их объекты.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объекта работают в одной базе данных, но каждый решает свою задачу: хранит структуру, помогает вводить, обрабатывает информацию и оформляет результат.
</a:t>
            </a:r>
            <a:endParaRPr lang="en-US" sz="173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системы раскрывается через разделение ролей: данные накапливаются в таблицах, ввод выполняется через формы, аналитика — запросами, а итог становится читаемым отчётом.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как удобный интерфейс для ввода и редактирования
</a:t>
            </a:r>
            <a:endParaRPr lang="en-US" sz="2095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отображает данные понятнее, чем таблица: обычно она ориентирована на одну запись. Такое оформление помогает пользователю не перепутать поля и сохраняет порядок ввода, даже если данных много.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ошибок достигается за счёт ограничений и элементов управления: списков выбора, флажков, переключателей и кнопок. СУБД контролирует типы полей и обязательные значения при сохранении.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информационных системах формы помогают быстро вносить изменения и проверять корректность сведений до того, как они попадут в базу. Поэтому форма становится «дружественным» интерфейсом к данным.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формы и их функции
</a:t>
            </a:r>
            <a:endParaRPr lang="en-US" sz="1938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форме обычно есть текстовые поля для имени и фамилии, раскрывающийся список для класса, флажок для статуса, переключатели для выбора варианта и кнопка сохранения. Визуальная последовательность уменьшает риск пропустить нужное поле.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встречаются в форме
</a:t>
            </a:r>
            <a:endParaRPr lang="en-US" sz="1724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«Анкета ученика» показывает ввод шаг за шагом и отделяет обязательные поля от дополнительных. Такая логика делает работу с базой данных понятной даже начинающим: пользователь видит, что и в каком порядке нужно заполнить.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«анкета» помогает новичкам работать с данными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данных от ввода до отчёта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работы: форма вводит, таблица хранит, запрос обрабатывает, отчёт оформляет результат.
</a:t>
            </a:r>
            <a:endParaRPr lang="en-US" sz="145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Запросы: отбор, сортировка и вычисления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выбирает только те записи, которые нужны по заданным условиям, при этом исходная таблица не изменяется. Это важно: база остаётся стабильной, а результаты получают форму ответа.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умеет фильтровать данные по критериям и сортировать их по возрастанию или убыванию. В результате проще проследить, например, посещаемость, успеваемость или состав группы по заданным параметрам.
</a:t>
            </a:r>
            <a:endParaRPr lang="en-US" sz="1564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отбора, запрос может объединять сведения из нескольких таблиц и выполнять вычисления. Так можно посчитать количество записей или получить среднее значение, опираясь на имеющиеся данные.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возможностям запросы дают быстрые ответы на учебные и организационные вопросы. Учителю и администрации не приходится вручную просматривать всю базу целиком.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часто используются основные объекты СУБД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практический баланс: основа — хранение, а динамика обеспечивается запросами и формами. Отчёты занимают меньшую долю, но напрямую определяют удобство результата для человека.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пример: круговая диаграмма (таблицы 40%, запросы 25%, формы 20%, отчёты 15%).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система постоянно хранит и обновляет сведения, наибольшая доля приходится на таблицы. Запросы поддерживают выборки и расчёты, формы — оперативный ввод, отчёты — итоговое представление.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формирует данные из базы в виде документа: он содержит заголовок, дату создания, нужные поля и итоговые строки. Такой формат помогает показать результаты конкретной группе пользователей без лишней детализации.
</a:t>
            </a:r>
            <a:endParaRPr lang="en-US" sz="173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отчётах удобно использовать группирование по признаку, например по классу или предмету, а также выводить агрегаты: сумму, среднее значение и количество записей. Это делает анализ наглядным и проверяемым.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отчёт попадают только те поля, которые действительно требуются для решения задачи. Благодаря этому у учителя или администрации появляется структурированный материал для просмотра, печати и дальнейших решений.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как формат представления результатов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на примере списка успеваемости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отчёте по классу указываются название предмета, дата формирования и перечень учеников. Рядом располагаются оценки, а в конце добавляется итоговая строка по среднему баллу, чтобы результат читался с первого взгляда.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показывает такой отчёт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запроса преобразуются в аккуратную таблицу для просмотра и печати. Единый стиль оформления, читаемые заголовки, логические группы и отсутствие лишних показателей сохраняют смысл и упрощают проверку.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выглядит «как готовый документ»
</a:t>
            </a:r>
            <a:endParaRPr lang="en-US" sz="1441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объектов СУБД на этапах обработки данных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эффективность СУБД появляется не из отдельного инструмента, а из согласованной цепочки: ввод → хранение → обработка → представление.
</a:t>
            </a:r>
            <a:endParaRPr lang="en-US" sz="136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процесса обработки данных; стадии соответствуют ключевым объектам СУБД (ввод: форма, хранение: таблица, обработка: запрос, представление: отчёт).
</a:t>
            </a:r>
            <a:endParaRPr lang="en-US" sz="1208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этапы не «смешивались», каждый объект отвечает за свой участок: форма собирает сведения, таблица их хранит, запрос трансформирует, а отчёт делает результат удобным для чтения.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7888" y="2705225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8113" y="3708750"/>
            <a:ext cx="764925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таблицами и значение ключей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ключ — уникальность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ключ однозначно идентифицирует каждую строку в таблице. Благодаря этому система точно понимает, о какой именно записи идёт речь, даже если значения других полей совпадают.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ключ — связь между таблицами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ключ связывает запись одной таблицы с записью другой. Такая ссылка позволяет восстановить «кто с кем связан» и строить корректные выборки без дублирования данных.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и меньше дублирования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ключи заданы верно, данные проще обновлять и поддерживать целостность базы: ошибки связи и расхождения между таблицами возникают реже, а изменения отражаются в нужных местах.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2472" y="1230400"/>
            <a:ext cx="245370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объектами СУБД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структуре и логике запросов ухудшают точность и скорость работы: вместо уверенных выборок появляются неточности, задержки и дополнительные правки.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 проектировании и использовании объектов СУБД (школьный уровень).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Столкцы описывают ошибку, её причину и возможное последствие. Практика показывает: чем «раньше» проблема закладывается в структуру и интерфейсы, тем дороже становится её исправление.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7181" y="1376750"/>
            <a:ext cx="573038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0134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000" y="1403133"/>
            <a:ext cx="677400" cy="6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9050" y="1433240"/>
            <a:ext cx="677400" cy="541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СУБД в школе и повседневной жизни
</a:t>
            </a:r>
            <a:endParaRPr lang="en-US" sz="1983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журнал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СУБД помогает вести электронный журнал: фиксируются оценки, даты, предметы и комментарии. Таблицы хранят сведения, формы упрощают ввод, запросы быстро выбирают нужную статистику, отчёты выводят ведомости.
</a:t>
            </a:r>
            <a:endParaRPr lang="en-US" sz="1088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Библиотечные каталоги и кружки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Библиотечные каталоги и базы данных кружков используют таблицы для карточек и расписаний. Через формы добавляют новые записи, запросы находят книги или участников по условиям, а отчёты дают списки для выдачи и планирования.
</a:t>
            </a:r>
            <a:endParaRPr lang="en-US" sz="1090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 учёт достижений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ведении расписания и учёта достижений важно не терять связи между сущностями. Ключи поддерживают целостность, запросы помогают собрать портфолио или свод по достижениям, а отчёты оформляют результаты для контроля.
</a:t>
            </a:r>
            <a:endParaRPr lang="en-US" sz="1072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сервисы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магазинах СУБД поддерживает учёт товаров и продаж. Таблицы фиксируют позиции, формы принимают операции, запросы помогают искать остатки и историю, а отчёты формируют накладные, списки и справки для руководителя.
</a:t>
            </a:r>
            <a:endParaRPr lang="en-US" sz="1120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Доставка, банки и медицинские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сервисах доставки, банках и медицинских системах особенно важны точные связи и отчётность. Формы уменьшают ошибки ввода, запросы извлекают нужные данные, а отчёты помогают контролировать операции и получать результаты для анализа.
</a:t>
            </a:r>
            <a:endParaRPr lang="en-US" sz="1044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объект СУБД в зависимости от задачи
</a:t>
            </a:r>
            <a:endParaRPr lang="en-US" sz="2123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цели работы зависит, какой объект базы данных применяют в первую очередь.
</a:t>
            </a:r>
            <a:endParaRPr lang="en-US" sz="169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решает каждый объект СУБД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 дополняют друг друга: если убрать один элемент, цепочка заметно ослабевает. Поэтому при проектировании важно думать о полном сценарии работы пользователя.
</a:t>
            </a:r>
            <a:endParaRPr lang="en-US" sz="137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Концептуальное распределение ролей объектов СУБД в учебном курсе (иллюстрация задач без привязки к конкретной статистике).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задают основу и «память» системы, а запросы обеспечивают содержательную переработку. Формы делают ввод понятным, а отчёты превращают вычисления в готовый результат для чтения.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грамотной структуры базы данных
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организованные таблицы и связи ускоряют поиск: система быстро находит нужные строки и корректно связывает данные между сущностями. Параллельно снижается риск ошибок при обновлении и исправлениях.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экономят время при вводе, потому что управляют последовательностью заполнения и подсказывают корректные варианты. Это уменьшает вероятность опечаток и неправильных значений ещё до сохранения в базу.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Запросы дают точные выборки и вычисления, а отчёты позволяют получить готовый результат для анализа и принятия решений. В итоге СУБД работает не только как хранилище, но и как инструмент работы с информацией.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Таблицы, формы, запросы и отчёты как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8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Реляционная СУБД эффективна, когда таблицы задают структуру, формы обеспечивают ввод, запросы превращают данные в информацию, а отчёты оформляют итог. Тогда поддерживается полный цикл: хранение, обработка, анализ и представление.
</a:t>
            </a:r>
            <a:endParaRPr lang="en-US" sz="29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2026-05-12T16:50:21Z</dcterms:created>
  <dcterms:modified xsi:type="dcterms:W3CDTF">2026-05-12T16:50:21Z</dcterms:modified>
</cp:coreProperties>
</file>