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и наследование сцепленных с полом признаков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хромосомы определяют пол и наследование особых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признаки зависят от пола?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Томас Морган показал связь некоторых признаков с половыми хромосомами. Это объяснило, почему одни наследуются иначе у мальчиков и девочек, и стало основой для изучения наследственных заболеваний.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 у млекопитающих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и XY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и большинства млекопитающих женский набор — XX, мужской — XY. Пол задаётся уже при оплодотворении, когда зигота получает по одной половой хромосоме от каждого родителя.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Y-хромосома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крупнее и несёт много генов. Y-хромосома меньше, но на ней есть SRY — ген, запускающий развитие мужских половых желез и дальнейшее формирование мужского пола.
</a:t>
            </a:r>
            <a:endParaRPr lang="en-US" sz="11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X-хромосома: большая и генетически насыщенная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содержит более тысячи генов и встречается у каждого человека. Среди них есть гены, связанные со зрением, свёртыванием крови и работой нервной системы. Поэтому изменения в X-хромосоме могут затрагивать сразу несколько органов и функций.
</a:t>
            </a:r>
            <a:endParaRPr lang="en-US" sz="796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Y-хромосома: короткий путь к мужской фертильности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намного меньше и содержит сравнительно мало генов. Большинство из них участвует в образовании мужских половых клеток. Именно здесь расположен ген SRY, который даёт старт развитию мужского пола ещё на ранних этапах эмбриона.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скрывают X- и Y-хромосомы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с половыми хромосомами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гены находятся в X-хромосоме. У мужчин она одна, поэтому рецессивная мутация сразу проявляется, если нет второй здоровой копии, способной компенсировать дефект.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две X-хромосомы, и часто одна нормальная копия маскирует действие другой. Поэтому многие X-сцепленные изменения у них не заметны, а лишь передаются дальше в потомстве.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гены расположены только в Y-хромосоме. Они переходят от отца к сыну и не попадают к дочерям, что делает наследование очень предсказуемым.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сцепление важно для понимания не только внешних признаков, но и наследственных болезней. По родословным можно заранее точнее оценить риск для детей разного пола.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наследования признаков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частоту болезней, а силу связи признака с половыми хромосомами.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ген связан с половыми хромосомами, тем заметнее различия между мальчиками и девочками.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правилам наследования; числовая шкала условная.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проблема свёртывания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связана с генами F8 или F9 на X-хромосоме. При нарушении синтеза факторов свёртывания кровь останавливается медленнее, поэтому даже небольшая травма может быть опасной. Чаще болеют мальчики, а девочки нередко остаются носительницами и передают мутацию дальше.
</a:t>
            </a:r>
            <a:endParaRPr lang="en-US" sz="715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Дальтонизм: нарушение цветового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возникает, когда изменены гены, отвечающие за восприятие цвета, тоже расположенные на X-хромосоме. У мальчика одна X-хромосома, поэтому дефект проявляется сразу. У девочки для болезни обычно нужны две изменённые копии, поэтому она встречается реже.
</a:t>
            </a:r>
            <a:endParaRPr lang="en-US" sz="729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Гипертрихоз ушных раковин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Гипертрихоз ушных раковин — редкий Y-сцепленный признак. Он передаётся только от отца к сыну, поэтому в родословной идёт по мужской линии. Такой пример удобно показывает, как Y-хромосома может переносить признаки, не затрагивающие дочерей.
</a:t>
            </a:r>
            <a:endParaRPr lang="en-US" sz="77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признаков, сцепленных с полом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передаются X- и Y-сцепленные признаки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пути наследования в 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наследования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по-разному передаются признаки, связанные с разными хромосомами.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 и Y-сцепленные признаки зависят от пола сильнее, чем аутосомные.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генетики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как пример сцепленного с полом заболевания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возникает из-за мутаций F8 или F9 на X-хромосоме. Эти гены нужны для работы факторов VIII и IX, без которых нарушается свёртывание крови.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заболевание проявляется чаще, потому что у них только одна X-хромосома. Если в ней есть дефект, запасной копии нет, и организм не может его компенсировать.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обычно становятся носительницами: вторая, здоровая X-хромосома ослабляет проявление болезни. Поэтому для оценки риска в семье важно учитывать родословную и возможное носительство.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дальтонизм встречается заметно чаще: дефект на единственной X-хромосоме сразу проявляется, а у женщин обычно маскируется второй, здоровой копией гена.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распространённости красно-зелёного дальтонизма
</a:t>
            </a:r>
            <a:endParaRPr lang="en-US" sz="78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дальтонизмом.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Гомогаметный и гетерогаметный пол: биологические различия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Гомогаметный пол имеет одинаковые половые хромосомы, поэтому у человека это XX и чаще женский организм. Такой набор не определяет пол потомства, а лишь передаёт одну из X-хромосом.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Гетерогаметный пол несёт разные половые хромосомы, то есть XY у человека. Именно сперматозоид с X или Y определяет, родится ребёнок с женским или мужским набором.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наборов влияет на наследование сцепленных признаков: X-сцепленные мутации у мужчин проявляются чаще, потому что второй X-хромосомы нет, а Y-сцепленные признаки идут только по мужской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передаётся X-сцепленный рецессивный признак
</a:t>
            </a:r>
            <a:endParaRPr lang="en-US" sz="262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XAXa × XAY показывает, какие генотипы могут получить сыновья и дочери.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 не переходят через женщин, потому что Y-хромосому наследуют только сыновья. Поэтому такие признаки удобно прослеживать по мужской линии в родословных.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Y-сцепленного наследования в школьной генетике
</a:t>
            </a:r>
            <a:endParaRPr lang="en-US" sz="988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передаются по мужской линии.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Черепаховый окрас кошек и сцепление с полом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окрас мозаичный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самки с двумя X-хромосомами в разных клетках могут работать разные аллели окраски. Поэтому одни участки шерсти становятся рыжими, а другие — чёрными, образуя мозаичный рисунок.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самцы встречаются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самца обычно только одна X-хромосома, поэтому черепаховый рисунок почти не возникает. Исключение — особи XXY; они очень редки и чаще всего стерильны, поэтому потомство не дают.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X-сцепленных признаков в семье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 какие половые хромосомы передаёт детям при X-сцепленном наследовании.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получает X только от матери, а отец определяет пол Y-хромосомой; поэтому X-сцепленные признаки по-разному проявляются у детей.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X-сцепленного наследования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8812" y="2928768"/>
            <a:ext cx="37935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 полом и генетическое консультирование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родословной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смотрит, у кого в семье признак встречался чаще: у дедушек, бабушек, сыновей или дочерей. По повторяющемуся рисунку видно, связано ли заболевание с X-хромосомой или Y-хромосомой.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носительства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тесты помогают найти носителей, у которых болезнь не проявляется, но ген передаётся детям. Это особенно важно, если в семье уже были больные мальчики раньше.
</a:t>
            </a:r>
            <a:endParaRPr lang="en-US" sz="940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анализа считают вероятность для каждого ребёнка и объясняют, какие варианты наследования возможны. Семья получает понятную схему и может заранее обсудить наблюдение и обследования с врачом.
</a:t>
            </a:r>
            <a:endParaRPr lang="en-US" sz="9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примеры у разных организмов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глаза у дрозофилы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в лаборатории стоят пробирки с дрозофилами, а на стекле — схема родословной. Томас Морган заметил, что белоглазые особи появлялись не случайно, а в связи с X-хромосомой. Этот простой опыт стал важным доказательством сцепленного с полом наследования и помог сравнить потомство разных скрещиваний у мух.
</a:t>
            </a:r>
            <a:endParaRPr lang="en-US" sz="76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наследование изучают у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виварии учёные наблюдают пары мышей с разными наследственными признаками и сравнивают потомство по полу и поколениям. Такие опыты помогают увидеть, как мутации в половых хромосомах меняют вероятность появления признака и почему у самцов и самок результаты могут различаться, а иногда и полностью менять картину наследования.
</a:t>
            </a:r>
            <a:endParaRPr lang="en-US" sz="749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другие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и вольерах с птицами, а также в исследованиях на других млекопитающих, биологи проверяют, повторяются ли те же закономерности. Сравнение разных видов показывает, что принципы наследования по половым хромосомам работают широко, а не только у человека, и становятся удобной моделью для уроков биологии в школе.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сцепленных с полом признаков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быстро находит нужный участок ДНК и помогает обнаружить мутацию в X- или Y-сцепленном гене, даже если материала очень мало. Метод удобен для скрининга.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показывает точную последовательность нуклеотидов и позволяет найти, какая замена, вставка или делеция нарушает работу гена. Это уточняет диагноз, когда симптомы похожи.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Чип-тесты и консультация генетика помогают заранее оценить носительство, обсудить риск для детей и выбрать наблюдение или дополнительное обследование. Такой подход особенно важен для семейного планирования.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половых хромосомах помогает понимать, почему некоторые признаки чаще встречаются у мальчиков и как вовремя заметить наследственные болезни. Это полезно и для медицины, и для осознанного отношения к здоровью.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2026-05-09T17:07:51Z</dcterms:created>
  <dcterms:modified xsi:type="dcterms:W3CDTF">2026-05-09T17:07:51Z</dcterms:modified>
</cp:coreProperties>
</file>