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Гумилёв: поэт Серебряного века, путешественник и основатель акмеизма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формы, воли и дальних горизонтов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новой поэзии на рубеже веков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кризиса старых художественных форм русская поэзия искала новый язык. В Петербурге, журналах и салонах слово становилось не только искусством, но и способом мировоззренческого выбора.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образование и раннее формирование личности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родился в Кронштадте и провёл детство в Царском Селе и Тифлисе. Эти места рано приучили его к ощущению движения, перемены и культурного разнообразия.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гимназиях, рано начал писать стихи и увлёкся французской поэзией. Чтение европейских авторов помогло ему выработать вкус к чёткой форме и точному слову.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характере Гумилёва рано проявились независимость, внутренняя собранность и стремление к путешествиям. Эти черты позже стали основой его поэтического образа и жизненной позиции.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 в становлении Гумилёва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традиция рядом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 воспринималось как пространство высокой русской поэзии, связанное с именем Пушкина и лицейским мифом. Для молодого Гумилёва эта среда стала живым уроком литературной памяти и строгого вкуса.
</a:t>
            </a:r>
            <a:endParaRPr lang="en-US" sz="882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дисциплины и формы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были уважение к мастерству, ясности и композиционной точности. Именно такие качества позже стали узнаваемыми чертами гумилёвской поэтики и его представления о поэте как о мастере.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благородного поведения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Царского Села отразились в темах достоинства, рыцарственности и внутренней собранности. В стихах Гумилёва эта среда ощущается как школа не только искусства, но и духовной дисциплины.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5826" y="1175216"/>
            <a:ext cx="352824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Николая Гумилёва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показывают, как личная судьба поэта была связана с историей России начала XX века.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Гумилёва разворачивается на фоне переломной эпохи и почти каждый её этап связан с историческим кризисом.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 С. Гумилёве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путешествия и тема дальних стран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не раз ездил в Африку, посещая Абиссинию, Сомали и Судан. Эти поездки дали ему не только яркие впечатления, но и редкий для русской поэзии материал о чужих культурах и ландшафтах.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эта тема раскрывается в книге «Шатёр». В ней дальние страны становятся не декорацией, а способом говорить о масштабе мира, разнообразии жизни и внутренней свободе.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африканских наблюдениях его привлекали не экзотика ради экзотики, а ощущение испытания, пути и открытия мира. Отсюда в стихах появляются мотивы риска, дороги и человеческой выносливости.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Гумилёва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темы часто соединяются: путешествие становится испытанием характера, а личное чувство — частью более широкого исторического опыта.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сильная линия — движение к внутреннему преодолению: оно объединяет романтику, дисциплину и ответственность.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мотивов поэтического наследия Н. С. Гумилёва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как новая художественная программа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как ответ на символистскую туманность и стремление к многозначным намёкам. Гумилёв поддержал поворот к ясному, предметному и точному языку.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этой эстетики стояла «мужественная ясность». Поэт отвечал за форму, ритм и точность слова так же строго, как мастер за качество своего ремесла.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акмеистов важны были земной мир, конкретная деталь и чёткая композиция. Они считали, что стихотворение должно быть сделано мастерски, а не только вдохновенно.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видел в поэзии не расплывчатое переживание, а сознательную работу. Такое понимание сделало акмеизм одним из самых влиятельных течений Серебряного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и развивался акмеизм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кризиса символизма к формированию нового поэтического направления.
</a:t>
            </a:r>
            <a:endParaRPr lang="en-US" sz="15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«Цех поэтов» как школа мастерства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стиха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«Цехе поэтов» особое внимание уделяли рифме, ритму и точности формы. Участники рассматривали поэзию как серьёзную профессиональную работу, требующую постоянной тренировки.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Гумилёва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был не только организатором, но и строгим наставником. Он задавал высокую планку и помогал молодым авторам развивать ответственность перед словом и читателем.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Сборники, определившие поэтический облик Гумилёва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книги, от «Пути конквистадоров» до «Романтических цветов», показывают становление автора: экзотический сюжет, культ сильной личности и поиск собственной интонации ещё соседствуют с юношеской романтикой.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«Шатёр» и «Огненный столп» завершают этот путь: география мира расширяется до философского масштаба, а стих становится строже, глубже и трагически яснее.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«Жемчугах», «Колчане» и «Костре» заметно усложнение поэтики: больше точности, культурных отсылок, внутренней собранности и темы долга, которая придаёт лирике Гумилёва особую напряжённость.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мотивы в сборниках Гумилёва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видно не только рост зрелости, но и постепенное усиление самодисциплины, которая становится для поэта художественным принципом.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идёт от романтической экзотики к философской собранности; поздние книги показывают наибольшую внутреннюю напряжённость и художественную плотность.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Н. С. Гумилёва: «Путь конквистадоров», «Романтические цветы», «Жемчуга», «Колчан», «Шатёр», «Огненный столп».
</a:t>
            </a:r>
            <a:endParaRPr lang="en-US" sz="9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и Анна Ахматова: литературный союз и личная драма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Гумилёва и Ахматовой стал заметным событием литературной среды. Союз объединил двух ярких поэтов Серебряного века, но сразу оказался сложным и эмоционально напряжённым.
</a:t>
            </a:r>
            <a:endParaRPr lang="en-US" sz="1165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десятилетие оба автора активно формируют собственные поэтические голоса. Их творческая близость сохраняется, хотя личная жизнь всё отчётливее показывает различие характеров и жизненных устремлений.
</a:t>
            </a:r>
            <a:endParaRPr lang="en-US" sz="108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расхождение путей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их дороги окончательно расходятся, но историческая память сохраняет этот союз как пример того, как любовь, искусство и судьба могут сосуществовать в одном биографическом сюжете.
</a:t>
            </a:r>
            <a:endParaRPr lang="en-US" sz="11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в биографии и поэзии Гумилёва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Гумилёв служил добровольцем и проявил личную отвагу; его награждение Георгиевскими крестами подтверждает, что для него военный опыт был не литературной позой, а реальным испытанием.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впечатления заметно изменили тон стихов: вместо романтической мечтательности усилились сдержанность, чёткость ритма и внимание к теме человеческого долга перед историей и собой.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воина у Гумилёва связан не только с риском, но и с внутренней честью: герой должен сохранить достоинство даже в ситуации опасности, потерь и предельного напряжения.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смысловые акценты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сборники помогают увидеть, как менялись главные темы и художественная манера поэта.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книги к книге поэт усложняет язык и смысл: от внешней яркости приходит к более строгой, философски насыщенной лирике.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Н. С. Гумилёва 1910–1921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1921 года и трагический финал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1921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был арестован по делу Петроградской боевой организации. Это стало началом короткой и драматической развязки его биографии, тесно связанной с политической атмосферой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место захоронения неизвестно. Эта неопределённость усилила историческую и нравственную драму его судьбы и сделала память о нём особенно значимой для русской культуры.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1921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после ареста последовал расстрел. Смерть поэта стала тяжёлым символом того, как революционная эпоха ломала судьбы людей культуры и уничтожала целое поколение.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интерес к Гумилёву сохраняется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фигура привлекает не только биографией, но и редким сочетанием литературной программы с личной ответственностью за собственный художественный выбор.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поддерживают сразу несколько факторов, но решающим остаётся цельный образ автора, у которого слово и жизнь постоянно взаимосвязаны.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биография и поэтическое наследие Н. С. Гумилёва.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в культурной памяти и визуальном образе эпохи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поэта действия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фотографиях Гумилёв часто выглядит собранным, спокойным и внутренне независимым. Такой визуальный образ совпадает с его поэтикой: перед нами человек, который ценит форму, дисциплину и ясность мысли.
</a:t>
            </a:r>
            <a:endParaRPr lang="en-US" sz="85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не исчезает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культуре Гумилёв остаётся фигурой, через которую говорят о цене выбора, силе характера и верности слову. Его образ соединяет историю литературы с живым интересом к личности автора.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дальних странствий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Снимки, рукописи и материалы об африканских поездках создают вокруг него ореол путешественника и исследователя. Эти свидетельства помогают увидеть, как реальные впечатления превращались в поэтические образы и сюжеты.
</a:t>
            </a:r>
            <a:endParaRPr lang="en-US" sz="7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Гумилёва для русской литературы
</a:t>
            </a:r>
            <a:endParaRPr lang="en-US" sz="272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связь между жизненным опытом, поэтическим новаторством и исторической памятью.
</a:t>
            </a:r>
            <a:endParaRPr lang="en-US" sz="15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Гумилёв: поэт строгой формы и сильной судьбы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показал, что поэзия может соединять точность, романтику и личную ответственность. Его книги и биография вместе стали важной частью памяти о Серебряном веке.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2026-05-23T16:43:11Z</dcterms:created>
  <dcterms:modified xsi:type="dcterms:W3CDTF">2026-05-23T16:43:11Z</dcterms:modified>
</cp:coreProperties>
</file>