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животных: главные темы и проблемы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изменяет природу, влияя на жизнь и судьбу многих животных.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времен люди охотились и приручали животных, что изменило экосистемы и взаимоотношения в природе. Развитие цивилизации увеличило влияние человека на дикие виды.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взаимодействия человека и животного мира
</a:t>
            </a:r>
            <a:endParaRPr lang="en-US" sz="256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сокращает площади лесов и лугов, где обитает множество видов животных. Это приводит к ограничению их жизненного пространства и снижению биоразнообразия.
</a:t>
            </a:r>
            <a:endParaRPr lang="en-US" sz="1028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строительство сжимает природные территории
</a:t>
            </a:r>
            <a:endParaRPr lang="en-US" sz="1151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заводов и фабрик неизбежно сопровождается утратой природных местообитаний. От этого страдают многие мелкие и крупные виды, теряющие пищевые и укрытия.
</a:t>
            </a:r>
            <a:endParaRPr lang="en-US" sz="1065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зоны вытесняют природные экосистемы
</a:t>
            </a:r>
            <a:endParaRPr lang="en-US" sz="1121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 разрывает привычные пути миграции животных, особенно крупных млекопитающих. Нарушение маршрутов способствует уменьшению популяций и риску вымирания.
</a:t>
            </a:r>
            <a:endParaRPr lang="en-US" sz="997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как барьеры для миграций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среды обитания: причины и последствия
</a:t>
            </a:r>
            <a:endParaRPr lang="en-US" sz="254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загрязняют воздух химикатами, негативно влияя на здоровье животных и растения. Это приводит к заболеванию и снижению численности отдельных видов.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насыщенная нефтью, пластиком и удобрениями, становится опасной для рыб и птиц. Микропластик накапливается в организмах, нарушая пищевые цепи и вызывая гибель.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водоемов: влияние на животных
</a:t>
            </a:r>
            <a:endParaRPr lang="en-US" sz="24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полвека численность многих видов снизилась более чем на половину.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угрозу исчезновения значимых видов без мер охраны.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популяций крупных животных за 50 лет
</a:t>
            </a:r>
            <a:endParaRPr lang="en-US" sz="26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подчеркивает серьезность угроз, с которыми сталкивается биоразнообразие на планете.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позвоночных животных исчезли навсегда с начала XX 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МКПВО (МСОП), 2022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08189"/>
            <a:ext cx="4356600" cy="1966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факторы угроз для некоторых редких видов.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– главная причина сокращения популяций многих видов.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МСОП, 2022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под угрозой исчезновения: ключевые примеры
</a:t>
            </a:r>
            <a:endParaRPr lang="en-US" sz="23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Браконьерство: угроза сотням видов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животных гибнут ежегодно из-за браконьерства, включая редких слонов и носорогов.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бивни, рога и шкуры пользуются высоким спросом на нелегальных рынках Азии и Африки.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Незаконная охота разрушает экосистемы, нарушая балансы и уменьшая генетическое разнообразие.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Противодействие браконьерству требует международного сотрудничества и строгого контроля.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расширения сельхозугодий вырубаются леса и выкашиваются луга, утрачивается среда обитания диких животных. Многие мелкие виды исчезают из-за потери территории.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полей и пастбищ уменьшает естественные экосистемы
</a:t>
            </a:r>
            <a:endParaRPr lang="en-US" sz="1139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 удобрения проникают в водоемы, вызывая гибель рыбы и насекомых. Это нарушает пищевые цепи и ухудшает условия для птиц и других животных.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 отравляют почвы и воды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сельского хозяйства на дикую природу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заставляет виды менять ареалы, двигаясь к северу или в горы в поисках привычных условий.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Теплая вода в реках снижает численность таких видов, как лосось, что влияет на хищников и локальные сообщества.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и пингвины испытывают недостаток пищи из-за сокращения льдов и изменения экосистем.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животные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 мусор наносит непоправимый вред морским экосистемам, затрагивая все уровни жизни от микроскопических организмов до крупный млекопитающих.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пластиком охватывает весь океан, негативно влияя на животных и нарушая пищевые цепи во всех водных слоях.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Greenpeace, 2022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океанов: масштабы и последствия
</a:t>
            </a:r>
            <a:endParaRPr lang="en-US" sz="22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человеческой деятельности для животных и природы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воздействия человека на природные экосистемы
</a:t>
            </a:r>
            <a:endParaRPr lang="en-US" sz="23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виды, завезённые человеком сознательно или случайно, способны захватывать новые территории, вытесняя местные виды и изменяя природное равновесие.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кролики в Австралии вызвали деградацию почвы и исчезновение многих растений, что серьёзно повлияло на экосистемы региона и снизило биоразнообразие.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виды: пример влияния человека на экосистемы
</a:t>
            </a:r>
            <a:endParaRPr lang="en-US" sz="22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биосферных заповедников позволяет сохранить природные территории и обеспечить безопасность для редких видов животных.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экологического образования и законодательство о защите животных сокращают негативное влияние человека на природу.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Контролируемая охота и программы восстановления способствуют поддержанию устойчивых популяций и возвращению исчезающих видов в природу.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действия человека по защите животных
</a:t>
            </a:r>
            <a:endParaRPr lang="en-US" sz="24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более 2500 охраняемых природных территорий обеспечивают безопасность диких животных и воспроизводство видов в естественной среде.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национальные парки защищают уникальные экосистемы, способствуя сохранению таких животных, как тигры, панды и слоны, предотвращая их исчезновение.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парки: заслоны для исчезновения видов
</a:t>
            </a:r>
            <a:endParaRPr lang="en-US" sz="22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зубра выросла с 50 особей до 7000 благодаря заповедникам и запрету охоты, что демонстрирует эффективность природоохранных программ.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восстановление мест обитаний оказывают прямое влияние на увеличение численности редких видов.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популяций благодаря природоохранным мерам
</a:t>
            </a:r>
            <a:endParaRPr lang="en-US" sz="25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300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науки и технологий в сохранении животных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изучать миграции и состояние животных в режиме реального времени, что помогает в планировании охраны и предотвращении браконьерства.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ошейники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Фиксируют редкие виды и предоставляют учёным точные данные о численности и поведении животных в естественной среде.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определения генетического разнообразия и родства популяций, что важно для сохранения здоровых популяций и борьбы с браконьерством.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ДНК-анализ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 и уменьшение его количества снижают нагрузку на окружающую среду и предотвращают загрязнение.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одноразовых пластиковых изделий уменьшает количество отходов и защищает животных от опасного попадания пластика в природу.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электроэнергии помогает сохранять природные ресурсы и уменьшает вредное воздействие на экосистемы.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экологических акциях воспитывает ответственность и способствует формированию устойчивых экологических привычек с детства.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привычки и личная ответственность
</a:t>
            </a:r>
            <a:endParaRPr lang="en-US" sz="26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экологической культуры в школе и семье
</a:t>
            </a:r>
            <a:endParaRPr lang="en-US" sz="256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экологии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детям понять важность сохранения природы и познакомиться с основными проблемами, связанными с животными и окружающей средой.
</a:t>
            </a:r>
            <a:endParaRPr lang="en-US" sz="1348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деятельность помогает применять знания в реальной жизни и развивает навыки бережного отношения к природе.
</a:t>
            </a:r>
            <a:endParaRPr lang="en-US" sz="1348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участие
</a:t>
            </a:r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и поддержка экологических инициатив дома формируют устойчивые привычки и ответственность у всей семьи.
</a:t>
            </a:r>
            <a:endParaRPr lang="en-US" sz="1384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сборе макулатуры и очистке территории стимулирует активную защиту окружающей среды и распространение экологических ценностей.
</a:t>
            </a:r>
            <a:endParaRPr lang="en-US" sz="1348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совместные усилия ради будущего природы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животных требует объединения научных знаний, законодательства и личной ответственности. Наши сегодняшние действия определят экологическую безопасность и жизнь природы завтра.
</a:t>
            </a:r>
            <a:endParaRPr lang="en-US" sz="139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2026-05-08T20:19:02Z</dcterms:created>
  <dcterms:modified xsi:type="dcterms:W3CDTF">2026-05-08T20:19:02Z</dcterms:modified>
</cp:coreProperties>
</file>