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23–26. Задача в математике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решать задачи шаг за шагом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Первоклассники уже умеют считать, складывать и вычитать. Теперь эти умения нужны, чтобы понять короткую историю, найти главное число и ответить точно.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числа помогают в маленьких историях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— это короткий текст, где часть данных уже известна, а часть нужно найти. Числа в ней всегда связаны с предметами или событиями, а не стоят просто так.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задаче есть смысловой поиск: нужно понять, чего не хватает, и выбрать верное действие. Поэтому важно читать внимательно и замечать, что уже дано в условии.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вопроса задача не получается. Вопрос показывает, что именно нужно узнать, а значит, помогает превратить обычную историю в математическое задание.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задача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и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сообщает, что уже известно: сколько было, что добавили или убрали. Вопрос подсказывает, что нужно узнать. Вместе они ведут к решению.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и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записывают одним действием или несколькими. Ответ должен быть коротким, точным и понятным. Часто рядом помогает рисунок с яблоками, кубиками или мячами.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задача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работать над задачей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не пропустить важное и не запутаться в тексте.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101" y="2013314"/>
            <a:ext cx="267098" cy="3052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8506" y="2013314"/>
            <a:ext cx="228941" cy="3052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08119" y="2013314"/>
            <a:ext cx="267098" cy="3052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части соединяются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выбирают тогда, когда к уже имеющемуся количеству что-то добавляют и получается одно целое. Это могут быть игрушки, яблоки, карандаши или шаги.
</a:t>
            </a:r>
            <a:endParaRPr lang="en-US" sz="1326" dirty="0"/>
          </a:p>
        </p:txBody>
      </p:sp>
      <p:sp>
        <p:nvSpPr>
          <p:cNvPr id="13" name="Text 2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«стало», «всего», «вместе», «добавили», «принесли» подсказывают, что количество увеличилось. Они словно говорят: «Кто-то пришёл в гости к числам».
</a:t>
            </a:r>
            <a:endParaRPr lang="en-US" sz="1359" dirty="0"/>
          </a:p>
        </p:txBody>
      </p:sp>
      <p:sp>
        <p:nvSpPr>
          <p:cNvPr id="14" name="Text 3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было 3 яблока, а потом добавили ещё 2, то стало 5 яблок. Такой пример легко увидеть на картинке и ещё легче посчитать.
</a:t>
            </a:r>
            <a:endParaRPr lang="en-US" sz="1384" dirty="0"/>
          </a:p>
        </p:txBody>
      </p:sp>
      <p:sp>
        <p:nvSpPr>
          <p:cNvPr id="15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 сложение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нужно, когда часть предметов убрали, отдали, потратили или унесли. Тогда остаётся меньше, и нужно найти, сколько осталось после изменения.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«осталось», «убрали», «отдали», «стало меньше», «потратили» подсказывают, что количество уменьшается. Они помогают выбрать вычитание без долгих догадок.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было 6 карандашей, 2 взяли, и осталось 4. В таких задачах удобно следить за тем, что исчезло, а что сохранилось.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 вычитание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задачу как маленькую картинку: что было сначала, что добавили или убрали, и какое число пока неизвестно. Так легче удержать ход мысли.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используют отрезки, кружки, стрелки и пустое место для неизвестного. Для первоклассника это часто понятнее длинного текста: взглядом видно, где искать ответ.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увидеть задачу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задачах сравнивают два количества и узнают, на сколько одно больше или меньше другого. Сначала находят оба числа, а потом смотрят разницу.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слова «больше», «меньше», «на сколько», «столько же». Они словно шепчут: «Сравни, не спеши, считай внимательно».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если у Маши 5 яблок, а у Пети 3, то у Маши на 2 яблока больше. Тут важно не просто назвать числа, а сравнить их.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задача спрашивает, сколько нужно добавить, чтобы стало поровну. Тогда сравнение тоже помогает, только смотрит не на игрушки, а на разницу между ними.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 сравнение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1773363"/>
            <a:ext cx="306494" cy="3064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940" y="1767993"/>
            <a:ext cx="317233" cy="3172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125" y="3330118"/>
            <a:ext cx="306494" cy="272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4256" y="3322070"/>
            <a:ext cx="324602" cy="2885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8526" y="21706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«вместе», «всего», «стало», «добавили» часто говорят о сложении. Они показывают, что предметов стало больше, и нужно найти новое общее количество.
</a:t>
            </a:r>
            <a:endParaRPr lang="en-US" sz="1371" dirty="0"/>
          </a:p>
        </p:txBody>
      </p:sp>
      <p:sp>
        <p:nvSpPr>
          <p:cNvPr id="9" name="Text 1"/>
          <p:cNvSpPr txBox="1"/>
          <p:nvPr/>
        </p:nvSpPr>
        <p:spPr>
          <a:xfrm>
            <a:off x="4679657" y="21706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«осталось», «убрали», «отдали», «стало меньше» обычно ведут к вычитанию. Они подсказывают, что часть исчезла или ушла, а ответ нужно искать в остатке.
</a:t>
            </a:r>
            <a:endParaRPr lang="en-US" sz="1325" dirty="0"/>
          </a:p>
        </p:txBody>
      </p:sp>
      <p:sp>
        <p:nvSpPr>
          <p:cNvPr id="10" name="Text 2"/>
          <p:cNvSpPr txBox="1"/>
          <p:nvPr/>
        </p:nvSpPr>
        <p:spPr>
          <a:xfrm>
            <a:off x="378526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и равенство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«по два», «по три», «поровну», «одинаково» помогают заметить равные группы. С ними легче понять, как распределены предметы, и ничего не перепутать.
</a:t>
            </a:r>
            <a:endParaRPr lang="en-US" sz="1329" dirty="0"/>
          </a:p>
        </p:txBody>
      </p:sp>
      <p:sp>
        <p:nvSpPr>
          <p:cNvPr id="11" name="Text 3"/>
          <p:cNvSpPr txBox="1"/>
          <p:nvPr/>
        </p:nvSpPr>
        <p:spPr>
          <a:xfrm>
            <a:off x="4679657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смыслом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Подсказочные слова не заменяют чтение, но очень помогают. Если читать внимательно, действие находится быстрее, а задача перестаёт быть загадкой с сюрпризом.
</a:t>
            </a:r>
            <a:endParaRPr lang="en-US" sz="1319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в тексте задачи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ответ шаг за шагом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убедиться, что ответ задачи подходит по смыслу и не содержит случайной ошибки.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874342" y="1605615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Имена и 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записывают, о ком или о чём говорится в задаче: яблоки, тетради, дети, карандаши. Так легче не потерять главных участников истории.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763124" y="2789278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Известные числа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фиксируют числа и коротко показывают, что они означают. Запись помогает сразу увидеть, что уже дано, а что ещё предстоит найти.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74342" y="3830021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Вопрос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отмечают, что нужно узнать. Такая подсказка удерживает ход мысли и помогает не перепутать порядок событий, когда текст становится длиннее.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делают короткую запись задачи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269" y="2664798"/>
            <a:ext cx="4019570" cy="18527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668" y="2664798"/>
            <a:ext cx="4019570" cy="18527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2613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 на тарелке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было три яблока, а потом рядом положили ещё два. Дети сразу видят, сколько стало всего, потому что предметы можно посчитать глазами. Такой рисунок помогает не перепутать добавление и остаток.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20508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 в пенале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пенале лежали шесть карандашей, и два из них взяли для урока. Если нарисовать карандаши по порядку, сразу видно, какие остались внутри. Рисунок превращает короткий текст в понятную маленькую историю.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рисунок становится подсказкой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55946" y="2571750"/>
            <a:ext cx="2170679" cy="1850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первое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читает всю задачу и замечает первое событие. Сначала находят промежуточный результат, потому что без него дальше двигаться нельзя.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088574" y="2571750"/>
            <a:ext cx="2170679" cy="1850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второй шаг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Полученное число становится новой подсказкой. Его используют во втором действии, чтобы продолжить решение и не потерять смысл задачи.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651008" y="2571750"/>
            <a:ext cx="2170679" cy="1850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второго действия записывают окончательный результат. Затем проверяют, всё ли учтено, и только после этого делают короткий ответ.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решают составную задачу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Решаем составную задачу по порядку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не перепутать действия и сначала найти промежуточный результат, а потом окончательный ответ.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удобный ориентир, когда нужно проверить ответ по рисунку и условию.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оформления ответа в текстовой задаче для 1 класса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ответе важно назвать не только число, но и предмет или единицу измерения. Тогда решение звучит понятно, аккуратно и по-математически завершённо.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24995" y="1921747"/>
            <a:ext cx="3094010" cy="25501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Поспешное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ребёнок видит числа, но не дочитывает вопрос до конца. Тогда ответ получается не на то, что спрашивали, и задача «теряет смысл».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47714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выбор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взять сложение там, где нужно вычитание, или наоборот. Чтобы этого не случилось, полезно искать слова-подсказки и перечитывать условие спокойно.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ошибаются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023" y="2030273"/>
            <a:ext cx="305255" cy="2713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8506" y="2013314"/>
            <a:ext cx="228941" cy="3052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9041" y="2030273"/>
            <a:ext cx="305255" cy="27133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Учат понимать текст
</a:t>
            </a:r>
            <a:pPr algn="l" indent="0" marL="0">
              <a:lnSpc>
                <a:spcPct val="100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учится выделять главное в коротком условии, замечать вопрос и понимать, о чём вообще идёт речь. Это тренирует внимательное чтение без скучной зубрёжки.
</a:t>
            </a:r>
            <a:endParaRPr lang="en-US" sz="1332" dirty="0"/>
          </a:p>
        </p:txBody>
      </p:sp>
      <p:sp>
        <p:nvSpPr>
          <p:cNvPr id="13" name="Text 2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Развивают мышление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решении задачи нужно сравнить, выбрать действие и проверить результат. Так шаг за шагом появляется умение рассуждать спокойно и последовательно.
</a:t>
            </a:r>
            <a:endParaRPr lang="en-US" sz="1259" dirty="0"/>
          </a:p>
        </p:txBody>
      </p:sp>
      <p:sp>
        <p:nvSpPr>
          <p:cNvPr id="14" name="Text 3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Пригодятся в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7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Поделить яблоки поровну, сосчитать покупки или понять, хватит ли денег — всё это маленькие задачи из обычного дня. Математика тут очень даже «домашняя».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задачи полезны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решения любой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не пропустить данные, выбрать верный ход решения и проверить результат без спешки.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 про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становится понятной, когда ты видишь условие, вопрос, решение и ответ. Помогают рисунок, схема, короткая запись и проверка. Тогда даже сложная история раскладывается по полочкам.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2026-05-20T14:10:15Z</dcterms:created>
  <dcterms:modified xsi:type="dcterms:W3CDTF">2026-05-20T14:10:15Z</dcterms:modified>
</cp:coreProperties>
</file>