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заказники лесной зоны России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богатство лесов и редкие виды?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под защитой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воду, берегут почвы и служат домом для множества животных и растений. Но вырубка, пожары и беспокойство людей делают охрану лесной зоны особенно важной.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заповедник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заповедника — сохранить лес, животных и растения в естественном состоянии. Это позволяет наблюдать, как природные процессы идут без сильного влияния людей.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учёные ведут учёт животных, изучают состояние лесов и отслеживают изменения в природе. Такие наблюдения помогают лучше понимать жизнь экосистемы.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охранять места обитания редких и уязвимых животных и растений. В заповеднике у них больше шансов выжить и восстановить численность.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строгий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 — это территория, где природа охраняется почти без вмешательства человека. Здесь запрещены охота, вырубка леса, сбор редких растений и большая часть хозяйственной деятельности.
</a:t>
            </a:r>
            <a:endParaRPr lang="en-US" sz="12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заказник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заказнике обычно мягче, чем в заповеднике. Это позволяет сохранять важный участок природы и одновременно ограничивать только вредные действия.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некоторых заказниках допускаются отдельные виды деятельности, если они не мешают объекту охраны. Всё зависит от вида заказника и установленных правил.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заказники часто помогают защищать особенно уязвимые места в определённое время года. Это могут быть токовища, болота, кедровники и зимние участки животных.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 цели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создают для защиты не всей территории, а конкретных объектов: редких видов, мест гнездования, зимовки, нереста или кормёжки животных.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заповедник отличается от заказника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эти формы охраны решают разные задачи и требуют разного режима использования территории.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охраняет природу максимально строго, а заказник — точечно, для сохранения конкретных видов и мест.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особо охраняемым природным территориям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лесная зона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лесной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чаще всего тянутся хвойные леса: ельники и сосняки. Под кронами много мха, лишайников и ягодных кустарничков, а между деревьями нередко лежат поваленные стволы.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больше смешанных лесов. В них рядом растут хвойные и лиственные деревья, а подлесок становится гуще и разнообразнее, создавая укрытие для 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лесной пейзаж дополняют болота, грибы, черника и брусника. Такие места выглядят живыми и влажными, а густой подлесок делает лес особенно богатым и многослойным.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лесной зоне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опасность для лесов создают и природные, и человеческие факторы. Особенно важны пожары и вырубка.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леса нужна не одна мера, а сразу несколько: профилактика, контроль и ответственное поведение людей.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угроз лесной зоне по материалам природоохранных органов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 в сохранении живой природы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защищать рысей, соболей, бурых медведей и лосей. В спокойной среде животные легче размножаются и реже сталкиваются с опасностью со стороны человека.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лесу дают развиваться естественно. Учёные наблюдают, как восстанавливаются деревья, как меняется подлесок и какие виды возвращаются после нарушений.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глухаря, чёрного аиста и орлана-белохвоста важны тихие участки леса и чистые водоёмы. Заповедный режим сохраняет места гнездования и пути перемещения птиц.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проводят учёт животных, следят за миграциями птиц и изучают экосистемы. Эти данные помогают точнее понимать, как сохранить лесную природу в 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заказников для отдельных природных объектов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токовища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особенно важны там, где гнездятся и токуют птицы, например глухарь. Ограничение шума и посещений помогает сохранить места, чувствительные даже к небольшому беспокойству.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кедровники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защищают болотные участки, старовозрастные леса и кедровники. Они особенно уязвимы, потому что их легко нарушить дорогами, рубками или частыми посещениями людей.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кормовые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заказники сохраняют участки, где животные добывают корм зимой. Здесь важно не допустить охоты, вытаптывания и других действий, мешающих выживанию зверей в холодный сезон.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может быть особенно важен в определённое время года. Это позволяет защитить природу именно тогда, когда объект охраны наиболее уязвим и нуждается в покое.
</a:t>
            </a:r>
            <a:endParaRPr lang="en-US" sz="11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особо охраняемая территория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создании заповедника или заказника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инспекторов и учёных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Патруль на границе заповедника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 идёт по лесной тропе, проверяя кордон и границы охраняемой территории. Он замечает следы костра, свежие порубки и оставленный мусор, чтобы быстро остановить нарушение. Такой обход помогает сохранить лес спокойным и безопасным для 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жизнью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записывает в журнал, когда распускаются листья, появляются ягоды и прилетают птицы. Эти фенологические наблюдения показывают, как меняется лес в разные сезоны. По ним можно понять, как погода и пожары влияют на природные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животных и 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биноклем и картой маршрута специалисты считают следы зверей, наблюдают за птицами и оценивают состояние почвы. После пожара они смотрят, как быстро поднимается молодая поросль. Такие данные помогают принять правильные меры для охраны леса.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охране леса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леса нужны не отдельные акции, а постоянная работа: от предупреждения нарушений до восстановления повреждённых участков.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мерами остаются патрулирование и профилактика пожаров; остальные действия поддерживают долгосрочную сохранность леса.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100" y="1797831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заповедников лесной зоны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в районе Рыбинского водохранилища и охраняет леса, связанные с водно-болотными участками. Здесь сохраняются естественные процессы, важные для птиц, зверей и прибрежных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Печоро-Илычский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Северном Урале этот заповедник бережёт таёжные леса, горные территории и редкие виды животных. Он известен тем, что помогает изучать природные связи без сильного вмешательства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Центрально-Лесной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Тверской области он сохраняет типичные лесные сообщества средней полосы России. Здесь можно наблюдать, как лес развивается в естественных условиях и как восстанавливается после нарушений.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заказников лесной зоны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массивы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заказники охраняют влажные участки леса, где живут редкие растения и гнездятся птицы. Они помогают сохранять влагу в природе и поддерживают устойчивость лесной зоны.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глухаря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заказники создают для защиты токовищ глухаря и других мест, где птицам нужен покой. В таких зонах ограничивают шум, охоту и посещение в уязвимый сезон.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 рек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заказники сохраняют лесные полосы вдоль рек и ручьёв. Они защищают берега от разрушения, помогают чистоте воды и служат важным убежищем для животных.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заказники защищают участки, где растут ценные кедровники. Здесь особенно важно не допустить сплошных рубок, чтобы сохранить пищу и укрытие для птиц и зверей.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56016"/>
            <a:ext cx="4782600" cy="2278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действуют на охраняемой территории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организована охрана в заповеднике и заказнике.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охраняется жёстче: большинство действий там запрещено. В заказнике часть работ и посещений возможна, если они не вредят объекту охраны.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правилам ООПТ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 их профилактика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легко идёт по сухой траве, хвое и мху, особенно в жаркую и ветреную погоду. Поэтому даже небольшой очаг может быстро превратиться в крупный пожар.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Минерализованные полосы, наблюдательные вышки и патрули помогают заметить опасность раньше. Важны также запрет палов и быстрое сообщение о дыме или огне.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пожар начинается из-за непотушенного костра, брошенного окурка или поджога сухой травы. Небрежность одного человека может повредить большой участок леса.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поступит сигнал о возгорании, тем больше шансов остановить его на небольшой площади. В лесу особенно важны внимательность и готовность сразу сообщить о проблеме.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восстанавливается лес после нарушений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Повреждение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или пожара на месте остаются открытая почва, пни, зола или обгоревшие стволы. Экосистеме нужно время, чтобы снова создать подходящие условия для роста.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трав и кустарников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заселяют участок неприхотливые растения. Они укрепляют почву, удерживают влагу и постепенно подготавливают место для будущего леса.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Рост молодых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начинают расти деревья местных пород. На охраняемых территориях семенные деревья сохраняют специально, чтобы рядом было откуда распространяться новым растениям.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Возвращение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участок снова становится лесом, но этот процесс идёт долго. Без вытаптывания, новых рубок и пожаров восстановление проходит гораздо успешнее.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 без охраны леса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отражается не только на природе, но и на здоровье, отдыхе и привычном укладе жизни людей.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леса, тем сильнее страдают воздух, вода и ресурсы для человека. Охрана леса защищает и природу, и повседневные потребности общества.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помогают охране леса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помогать на уборках мусора, посадке деревьев и экологических мероприятиях. Такие дела показывают, что забота о природе начинается с простых полезных поступков.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 узнавать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птицами, растениями и сезонными изменениями учат внимательности к лесу. Когда дети замечают природу вокруг, им легче понять, почему её нужно беречь.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нельзя ломать ветки, шуметь, оставлять пластик и стекло или трогать гнёзда. Эти простые запреты помогают не пугать животных и не загрязнять территорию.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осторожными с огнём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 лесу допускается только по правилам и с разрешения взрослых. Осторожность с костром и спичками защищает деревья, животных и самих людей от беды.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лес вместе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заказники по-разному охраняют лес, но вместе защищают его богатство, чистую воду и жизнь животных. Сохранение лесной зоны зависит от знаний, закона и ответственности каждого.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2026-06-02T10:41:20Z</dcterms:created>
  <dcterms:modified xsi:type="dcterms:W3CDTF">2026-06-02T10:41:20Z</dcterms:modified>
</cp:coreProperties>
</file>