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в алгебре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скобки: считаем точнее, записываем короче, решаем быстрее.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скобки и зачем их раскрывать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помогают не запутаться в порядке действий, но в вычислениях и уравнениях их часто нужно убрать. Один неверный знак меняет ответ, поэтому важно знать правило для каждого случая и проверять себя.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раскрытии скобок
</a:t>
            </a:r>
            <a:endParaRPr lang="en-US" sz="2725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перед скобками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знак «+», выражение переписывают без изменений. Все слагаемые внутри остаются такими же, как были, поэтому смысл записи не меняется.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скобками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число, его нужно умножить на каждый член внутри. Это правило помогает правильно преобразовывать выражения с буквами, числами и знаками «+» и «−».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«−» перед скобками действует на каждый член внутри. Все знаки меняются на противоположные, и именно здесь чаще всего допускают ошибки при первом знакомстве с темой.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раскрытия скобок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три ключевых случая, которые нужно запомнить в 7 классе.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скобками стоит не только знак, но и действие: сохранить запись, изменить знаки или распределить умножение на каждый член.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раскрытия скобок в алгебре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с плюсом: знаки внутри не меняются
</a:t>
            </a:r>
            <a:endParaRPr lang="en-US" sz="31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скобками стоит «+», можно переписать выражение почти без преобразований. Это означает, что содержимое скобок сохраняет исходный вид и порядок слагаемых.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случай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+(a+b), +(5-2) и +(7-x) после раскрытия выглядят так же, как и до него. Меняется только форма записи, но не значение выражения.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проверить, что перед скобками действительно стоит плюс, а не отсутствие знака. Тогда убирают скобки спокойно и не трогают знаки внутри выражения.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с минусом: каждый знак меняется
</a:t>
            </a:r>
            <a:endParaRPr lang="en-US" sz="3175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 относится ко всем слагаемым внутри. Поэтому выражение -(x+4) превращается в -x-4, а не только в изменение первого члена.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каждого члена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изменить знак у второго и следующих членов. В записи -(7-a) нужно получить -7+a, потому что каждый знак внутри скобок становится противоположным.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ошибки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полезно медленно прочитать выражение по частям и убедиться, что ни один член не остался без изменения. Это особенно важно в длинных примерах.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себя проверить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три основных случая раскрытия скобок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сразу увидеть, что плюс ничего не меняет, минус меняет оба знака, а число распределяется на каждый член.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не в форме скобок, а в действии перед ними: сохранение, смена знаков или умножение.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раскрытия скобок в алгебре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раскрытия скобок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большинства заданий 7 класса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6063" y="1542875"/>
            <a:ext cx="419175" cy="55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3191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записывают так: a(b+c)=ab+ac. Оно объясняет, почему число перед скобками должно умножаться на каждый член внутри, а не только на первый.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правила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использовать распределительное свойство, выражения с умножением нельзя раскрывать правильно. Именно оно связывает запись со скобками и итоговую сумму после преобразования.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раскрытия скобок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применяют к числам, буквам и смешанным выражениям. Например, 2(x+3)=2x+6 и 5(a-1)=5a-5 — это один и тот же принцип в разных видах.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с разными записями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числа на скобки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исходную запись и результат раскрытия скобок в нескольких типичных примерах.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скобками должно попасть в каждый член отдельно, а знак результата зависит от исходной записи внутри скобок.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«Раскрытие скобок» для 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в выражениях с несколькими действиями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убрать скобки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с несколькими действиями сначала раскрывают все скобки по правилам знаков и умножения. Это позволяет увидеть, какие слагаемые остаются и какие можно сразу объединить без лишних вычислений.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упростить запись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скобки уже раскрыты, выражение часто становится длинным, но его можно сократить. Приведение подобных членов делает запись короче, удобнее для счёта и помогает быстрее получить окончательный ответ.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проверить знаки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важно внимательно просмотреть каждый получившийся член. Один пропущенный минус меняет весь результат, поэтому полезно читать выражение слева направо и сверять каждое преобразование с исходной записью.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раскрыть скобки, потом привести подобные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скобки не убраны, нельзя точно увидеть, какие слагаемые действительно одинаковы. Поэтому первым шагом всегда становится правильное раскрытие скобок во всех частях выражения, без пропусков и сокращений.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раскрытие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попытаться объединить члены раньше времени, можно получить неверный ответ. Последовательность «сначала скобки, потом подобные» помогает избежать путаницы и делает преобразование выражения понятным и проверяемым.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буквенные слагаемые уже записаны без скобок, их легко сравнить. Одинаковые члены складывают или вычитают отдельно, а числа без букв считают отдельно, не смешивая разные виды слагаемых.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объединение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скобок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ошибки, которые чаще всего встречаются у семиклассников при первых тренировках. Они связаны не с вычислениями, а с невнимательностью к знакам и порядку действий.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проблема — неверная работа с минусом перед скобками. Если проверять каждый член по отдельности, число ошибок заметно снижается.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ошибок при выполнении упражнений по теме «Раскрытие скобок».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подстановкой числа
</a:t>
            </a:r>
            <a:endParaRPr lang="en-US" sz="251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075900" y="1503947"/>
            <a:ext cx="64887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значение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075900" y="1867223"/>
            <a:ext cx="64887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преобразование, вместо буквы подставляют простое число, например 2 или 3. Затем считают значение исходного выражения и полученной записи, сравнивая оба результата.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075900" y="3033322"/>
            <a:ext cx="64887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ответы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2075900" y="3396598"/>
            <a:ext cx="64887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совпали, раскрытие скобок выполнено верно. Такой способ особенно полезен, когда в выражении есть минусы и коэффициенты, потому что он быстро показывает скрытую ошибку в знаке.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выражения до и после раскрытия скобок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исходная запись преобразуется по шагам: сначала раскрываются скобки, затем объединяются подобные слагаемые.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выражение короче, но сохраняет тот же смысл. Такой переход облегчает дальнейшие вычисления и решение уравнений.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учебного примера по теме «Раскрытие скобок».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выражений со скобками
</a:t>
            </a:r>
            <a:endParaRPr lang="en-US" sz="294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учебных выражений с одной или несколькими группами скобок.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математики
</a:t>
            </a:r>
            <a:endParaRPr lang="en-US" sz="2881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помогает быстрее освобождать уравнение от лишних записей. После этого проще перенести слагаемые, найти неизвестное число и избежать ошибок в преобразованиях.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буквами скобки помогают компактно записывать условия. Умение раскрывать их позволяет перевести текст в выражение и получить ответ без лишних шагов.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площади и периметра нередко используют выражения со скобками. Правильное раскрытие делает формулу удобной для подстановки чисел и проверки результата.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формулы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не только в 7 классе. Он становится опорой для дальнейшей работы с формулами, преобразованиями выражений и более сложными уравнениями.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алгебры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в уравнениях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2(x+4)=14 видно, что раскрытие скобок делает уравнение короче и понятнее для дальнейших действий. Чем меньше лишних записей, тем легче искать неизвестное.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раскрытие скобок сокращает путь к ответу и помогает не терять числа при переносе и упрощении выражения.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уравнения 2(x+4)=14, составленный для демонстрации последовательности решения.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 тренировки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 плюсом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самого простого случая: +(a-6). Здесь скобки можно снять без изменения знаков, поэтому ответ легко проверить по исходной записи. Такая карточка помогает быстро вспомнить, что плюс перед скобками не меняет смысл выражения.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 минусом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-(2x+5) важно изменить знаки у всех членов, а не только у первого. Это задание удобно использовать как проверку внимательности, потому что именно здесь чаще всего допускают ошибку в знаках.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3(m-2), -4(p-q) и 5(2y+1) показывают, как число перед скобками действует на каждый член. После вычисления удобно сравнить ответы и убедиться, что коэффициент записан перед каждым слагаемым.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раскрытия скобок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сохраняет знаки, минус меняет их, а число перед скобками умножает каждый член. Если помнить этот порядок и сразу приводить подобные слагаемые, выражения становятся короче и понятнее.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2026-05-29T23:29:09Z</dcterms:created>
  <dcterms:modified xsi:type="dcterms:W3CDTF">2026-05-29T23:29:09Z</dcterms:modified>
</cp:coreProperties>
</file>