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окончаний: зачем это нужно в 6 классе
</a:t>
            </a:r>
            <a:endParaRPr lang="en-US" sz="2853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помогают точно изменять и связывать слова в речи.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Окончание: маленькая часть слова с большой ролью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стоит в конце формы слова и показывает его грамматические признаки. Именно оно помогает словам согласовываться в предложении: высокий дом, к школе, читают книгу.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02350" y="1615350"/>
            <a:ext cx="221100" cy="221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47375" y="1615350"/>
            <a:ext cx="221100" cy="221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окончание в слове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12874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Измените форму слова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7595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Поставьте слово в разные формы: дом — дома — дому, красный — красная — красное. Общая часть сохраняет значение, а изменяемый конец и есть окончание.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128745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по изменению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измените слово по падежам, числам, родам или лицам. Если окончание меняется, его легко выделить и правильно написать в нужной форме.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540100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Учтите нулевое окончание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слов окончание не слышно и не записывается буквами. Например, в форме дом окончание нулевое, но оно существует как грамматический показатель.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4029800" y="1481675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несколько вариантов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350187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конце слова меняется только последняя часть, именно она относится к окончанию. Так удобно проверять слова через пары и ряды форм, не полагаясь на слух.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7721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основу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62442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остаётся общей для всех форм слова и хранит его смысл. Всё, что добавляется или меняется после основы, помогает определить окончание и грамматическую форму.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существительных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существительных окончание зависит от склонения, числа и падежа. Поэтому формы мама, мамы, маме относятся к одному слову, но выражают разные грамматические значения.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склонений свои типичные окончания: стол, столом; тетрадь, тетради, в тетради. Чтобы не ошибиться, нужно определить тип слова и его падеж.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падежей и их основные вопросы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помогает выбрать нужную форму слова в словосочетании и предложении.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падежи равны по значимости; различие между ними важно для выбора окончания и связи слов.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6 класс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проверять безударные окончания существительных
</a:t>
            </a:r>
            <a:endParaRPr lang="en-US" sz="218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склонение, число и падеж слова. Без этого невозможно выбрать правильное окончание в словах типа в деревне, у дороги, к школе.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подберите проверочную форму того же слова или слово того же склонения с ударным окончанием. Так легче услышать нужную букву и избежать ошибки.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внимательно проверяйте дательный и предложный падежи: именно в них безударные окончания часто совпадают по звучанию, но пишутся по разным правилам.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прилагательных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всегда связано с существительным и повторяет его род, число и падеж. Поэтому в словосочетаниях высокий дом, высокая гора и высокое дерево окончания разные.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начальной форме чаще встречаются окончания -ый, -ий, -ая, -ое, -ые. Они помогают определить, к какому роду и числу относится прилагательное.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косвенных падежах появляются формы -ого, -ому, -ым, -ом, -ой, -ыми, -их. Их выбор зависит от существительного, с которым прилагательное связано в предложении.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932248"/>
            <a:ext cx="4876200" cy="11688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окончания глаголов 1-го и 2-го спряжения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увидеть, как по окончанию определить спряжение глагола.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окончание показывает спряжение: у каждого спряжения свой набор форм в настоящем и будущем времени.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6 класс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правильного окончания
</a:t>
            </a:r>
            <a:endParaRPr lang="en-US" sz="2915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разборе слова и выборе его формы.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окончания глаголов и глаголы-исключения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безударной позиции особенно важно определить личное окончание: пишет, строишь, думают, видят. По звучанию оно часто не различается, поэтому нужна проверка по спряжению.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спряжение определено неверно, легко допустить ошибку в записи. Сначала найдите неопределённую форму, а затем проверьте, к какому спряжению относится глагол.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глаголам-исключениям относятся брить, стелить, а также гнать, держать, слышать, видеть, дышать, зависеть, терпеть и их формы. Эти слова нужно запомнить отдельно.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возникают ошибки в окончаниях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в упражнениях с изменением слов по падежам и временам, особенно при письме под диктовку.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существительные, поэтому при повторении стоит начинать с падежных форм и только затем переходить к глаголам.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типичных ошибок по материалам темы «Правописание окончаний».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местоимений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меняют форму по падежам, но не всегда по привычной модели. Например, у слова я появляются формы меня, мне и мной, которые нужно запоминать отдельно.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требуется местоимениям 3-го лица: он — его — ему — им, они — их — ими. В предложении такие формы должны точно соответствовать роли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561" y="1531950"/>
            <a:ext cx="5903779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трудных форм слов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составлен по образцам из темы «Правописание окончаний».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что окончание зависит от формы слова и его роли в предложении.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по звучанию формы могут относиться к разным грамматическим признакам, поэтому сравнение строк помогает избежать ошибок.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причастий и кратких форм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причастия согласуются с существительным по роду, числу и падежу: прочитанная книга, решаемая задача, построенный дом. Окончание выбирают по зависимому слову.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краткой форме причастие уже не имеет полного набора окончаний: книга прочитана, задача решена, письмо написано. Здесь особенно важно различать род и число.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и краткая формы отличаются не только написанием, но и синтаксической ролью. Полная форма обычно определяет предмет, а краткая сообщает о его признаке или состоянии.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полезно задать вопрос от существительного и проверить, какая форма нужна в предложении. Это помогает не смешивать причастие с прилагательным.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окончания отличаются у разных частей речи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на слух конец слова ещё не означает одинаковое правило: форма определяется частью речи и её грамматическими признаками.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выбора окончания сначала нужно определить, какое это слово в предложении, а уже потом проверять правило по таблице.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 основе материалов темы «Правописание окончаний».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частых ошибок — писать так, как слышится, хотя в безударной позиции окончание может звучать неясно. Тогда нужен не слух, а правило.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нередко путают падеж, число или спряжение. Из-за этого выбранное окончание не совпадает с вопросом от главного слова и нарушает связь в предложении.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усиливаются при спешке: пропускаются проверочные шаги, а форма слова не сравнивается с другими формами того же слова. Это особенно заметно в письменных работах.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окончания требуют отдельной тренировки. Чем лучше ученик умеет изменять слово по образцу, тем реже он выбирает случайный вариант.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написании окончаний
</a:t>
            </a:r>
            <a:endParaRPr lang="en-US" sz="280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окончания в диктанте и сочинении
</a:t>
            </a:r>
            <a:endParaRPr lang="en-US" sz="2763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работе с сомнительной формой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5162" y="1372300"/>
            <a:ext cx="2661777" cy="327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2952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Сравнивайте сразу несколько форм одного слова: дом — дома — дому, пишу — пишешь — пишут. Так легче заметить, что меняется именно окончание, а не корень. Полезно вслух проговаривать каждую форму.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22287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Выделяйте окончание цветом или подчеркиванием и проверяйте его по образцу. Если рядом стоят слова одного ряда, закономерность видна быстрее, а ошибка становится заметной ещё до записи.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пары для запоминания окончаний
</a:t>
            </a:r>
            <a:endParaRPr lang="en-US" sz="292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738634"/>
            <a:ext cx="4876200" cy="15560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справочник окончаний по основным правилам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 помогает быстро сопоставить окончания у разных частей речи и проверить себя по образцу.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выбирают не по звучанию, а по грамматическому признаку: склонению, роду, числу, падежу или спряжению.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составлена по учебным правилам темы «Правописание окончаний».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Окончания: точность в каждом слове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окончание показывает, как слово связано с другими в предложении. Если определять часть речи и грамматическую форму, писать грамотно становится намного легче.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2026-05-23T09:00:12Z</dcterms:created>
  <dcterms:modified xsi:type="dcterms:W3CDTF">2026-05-23T09:00:12Z</dcterms:modified>
</cp:coreProperties>
</file>