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«Уступи мне, скворец, уголок»: о чём это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просьба о маленьком уголке среди дома, сада и живой природы.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как знак весны в русской поэзии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как обычное весеннее наблюдение превращается в лирический образ. Здесь важны не события, а настроение, доверие к птице и ощущение близости человека к природе.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обращается к скворцу как к живому собеседнику, поэтому речь звучит вежливо, мягко и доверительно.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произведения — желание разделить небольшой участок пространства без спора, вторжения и нарушения чужой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тема: просьба о месте и мирное соседство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представлен не только как птица, но и как весенний сосед человека, с которым можно жить рядом спокойно и доброжелательно.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Птица, которая приносит весну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восприятии скворец часто связан с первыми тёплыми днями и возвращением природы к жизни. Его появление рядом с домом обычно воспринимается как радостный знак перемен, когда двор, сад и улица становятся особенно живыми.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Сосед, который живёт рядом с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нередко селится в скворечниках и выбирает места недалеко от жилья. Поэтому он легко становится частью повседневного пейзажа, где человек не отделён от природы, а живёт с ней рядом и замечает её каждый день.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тепло в весеннем пейзаже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образ скворца поддерживает ощущение уюта и спокойствия. Птица не нарушает порядок, а как будто входит в привычный мир сада и двора, где весна ощущается не только глазами, но и сердцем.
</a:t>
            </a:r>
            <a:endParaRPr lang="en-US" sz="878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скворца в культуре и в тексте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просьба задаёт весь тон стихотворения.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произведения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мягкий голос обращения делает текст доверительным и светлым: вместо конфликта здесь слышны уважение, тепло и ожидание доброго 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лирическое высказывание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шагов в коротком лирическом обращении.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скворцу делает стихотворение похожим на живой разговор, в котором птица воспринимается как собеседник, а не как безличная часть пейзажа.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смысловых опор помогают удержать главную мысль: важны не действия, а просьба, согласие и спокойное сосуществование рядом.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Уменьшительно-ласкательные оттенки смягчают интонацию и создают ощущение заботы, теплоты и уважения к живому существу.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сада, дома и уголка собирают текст в цельную картину: весна становится не только временем года, но и пространством доброго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произведения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текст держится на нескольких близких образах, которые легко соединяются в одном весеннем впечатлении.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остаются обновление природы и мирное соседство; доброта завершает смысл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произведения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70967"/>
            <a:ext cx="603375" cy="48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легко запоминается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помогает быстро схватить главную мысль и не терять её среди лишних подробностей.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сразу вызывает знакомую весеннюю картину, поэтому смысл легко представить и запомнить.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опыту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 домов, скворечники и весенний двор знакомы многим школьникам по личным наблюдениям.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 пересказа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ход мысли позволяет легко пересказать текст и объяснить его смысл без сложных литературных терминов.
</a:t>
            </a:r>
            <a:endParaRPr lang="en-US" sz="14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и другие весенние птицы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именно скворец особенно тесно связан с образом весеннего дома и сада.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сильнее других птиц связан с весной, жильём человека и ощущением оживлённого сада.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тексту и общеизвестным признакам птиц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как маленькое пространство превращается в знак уюта, безопасности и уважения к живому миру.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«Уступи мне, скворец, уголок»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делает просьбу мягкой и доверительной: речь идёт не о владении, а о мирном соседстве и общем пространстве.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двор или сад как пространство текста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как место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легко представить скворечник, ветки и первые тёплые лучи. Знакомая обстановка помогает увидеть, что речь идёт о близкой и живой весне.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как образ обновления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в стихотворении связан с тишиной, движением и ожиданием тепла. Он соединяет наблюдение за природой с мыслью о доброжелательном соседстве человека и птицы.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окраска произведения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сюжет, а общий эмоциональный строй короткого лирического обращения.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мягкие и светлые чувства; конфликт почти отсутствует, поэтому текст воспринимается спокойно и доверительно.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«Уступи мне, скворец, уголок»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21" y="1983800"/>
            <a:ext cx="466413" cy="4664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8921" y="1983800"/>
            <a:ext cx="466413" cy="466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0" y="2004271"/>
            <a:ext cx="478654" cy="42547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бережного отношения к природе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 нужен спокойный мир без лишнего шума. Стихотворение ненавязчиво напоминает, что уважение к природе начинается с умения не мешать живому существу.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уголок рядом с домом может стать частью общего пространства. Важно не отнимать его у птицы, а позволить ей спокойно обживать весенний мир.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показана рядом с домом, а не где-то далеко. Такой образ учит замечать живое вокруг себя и относиться к нему внимательно и по-доброму.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образы складываются в общий смысл произведения.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работают на одну идею: человек и птица могут делить пространство без конфликта, если между ними есть уважение.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«Уступи мне, скворец, уголок»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узнать, как весной меняется природа: возвращаются птицы, оживает сад, а привычный двор становится особенно заметным и живым.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 скворца как реальную птицу и как литературный образ. Так школьник видит связь между наблюдением за природой и художественным смыслом.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замечать, что обычная весенняя сцена может выражать важные мысли о заботе, внимании и мирной жизни рядом с живым миром.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знания о мире даёт текст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смысл текста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опирается на знакомые слова и ясные природные детали, поэтому смысл считывается быстро.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опорами становятся образность и доброжелательность; именно они делают идею текста понятной и эмоционально точной.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«Уступи мне, скворец, уголок»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школьным опытом и наблюдениями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школьники видели скворцов у домов, в парках или возле скворечников. Поэтому образ птицы легко связывается с реальными весенними впечатлениями.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во дворе часто слышно пение птиц и заметно, как после зимы оживает сад. Именно такие наблюдения делают стихотворение особенно узнаваемым.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«уголок» понятно каждому, потому что оно связано с местом, где хочется спокойно быть рядом с другими. В этом и проявляется близость текста к жизни.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увидеть, что привычные сезонные картины могут стать темой для литературы. Обычное наблюдение превращается в выразительный и запоминающийся образ.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произведение глубже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школьного анализа короткого лирического текста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видеть в весне не только обновление природы, но и возможность доброго соседства. Один маленький «уголок» становится символом уважения, заботы и мирной жизни рядом.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2026-05-19T05:31:06Z</dcterms:created>
  <dcterms:modified xsi:type="dcterms:W3CDTF">2026-05-19T05:31:06Z</dcterms:modified>
</cp:coreProperties>
</file>