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хозяйство и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хозяйственный район России: нефть, заводы, поля и Волга — и экологические трудности.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тянется вдоль Волги от Верхнего до Нижнего Поволжья, включая Татарстан, Башкортостан и области Самару, Саратов, Волгоград. Волга связывает север и юг европейской части России и поддерживает сеть внутренних водных путей, а также дороги и железные дороги для миллионов жителей и заводов.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Поволжья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Поволжья умеренно-континентальный: тёплое, часто сухое лето и холодная, сравнительно малоснежная зима. Эти условия влияют на сроки посевов и работу предприятий.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важные для хозяйства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лесостепи и степи широко распространены чернозёмы и каштановые почвы — хорошая основа для земледелия. Они дают возможность выращивать зерновые и масличные культуры.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притоки снабжают водой города и заводы, но при засухах возникает дефицит влаги. Тогда снижается урожайность сельскохозяйственных культур, а производство сталкивается с рисками.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держит первенство, а транспорт обеспечивает связь предприятий и сырья вдоль Волги и по железным дорогам.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промышленность и транспорт сильнее всего поддерживают экономику региона, а сельское хозяйство и услуги более зависимы от природных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отраслей по учебным материалам (точные доли в процентах не указаны в исходном описании).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Поволжья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месторождений к топливу и химии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нефти в Поволжье связана с Татарстаном, Башкортостаном и Самарской областью. Дальше сырьё направляют на крупные предприятия переработки, где получают топливо и смазочные материалы. Так формируется база для многих отраслей.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Пластмассы, синтетика и сырьё для заводов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Нефтепереработка и нефтехимия дают не только топливо. В Самаре, Сызрани, Уфе, Нижнекамске и Тольятти производят пластмассы, синтетические материалы и сырьё для химической промышленности. Это превращает нефть в широкий набор продуктов для повседневной жизни и производства.
</a:t>
            </a:r>
            <a:endParaRPr lang="en-US" sz="1181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нефтепереработка — основа промышленности
</a:t>
            </a:r>
            <a:endParaRPr lang="en-US" sz="26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873" y="1366025"/>
            <a:ext cx="3833455" cy="316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распределены по городам: машиностроение, нефтехимия, химия, металлургия и приборостроение. Это усиливает роль транспорта и квалифицированных специалистов.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Поволжья действительно «держится» за крупные города: заводы тяготеют к транспортным связям и подготовке кадров.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городам и отраслям из исходного описания.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 Поволжья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24033"/>
            <a:ext cx="213008" cy="17040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наука в городах региона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выпускают автомобили, самолёты, вертолёты и суда, а также станки и оборудование для нефтяной и химической отраслей.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Самара: авиация и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известна авиационной и ракетно‑космической техникой. Сильная инженерная база помогает создавать сложные изделия и модернизировать производство.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Казань: вертолёты и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 выпускают вертолёты и приборы. Здесь машиностроение тесно связано с подготовкой специалистов и работой заводов.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и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машиностроения поддерживают технические вузы, научные центры и крупные предприятия. Выгодное транспортное положение региона облегчает поставки комплектующих и вывоз продукции.
</a:t>
            </a:r>
            <a:endParaRPr lang="en-US" sz="14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цепочка: от сырья к готовой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нефтяной и нефтехимической отрасли Поволжья и дальнейшая логистика готовых материалов.
</a:t>
            </a:r>
            <a:endParaRPr lang="en-US" sz="260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части Поволжья развиты зерновое хозяйство и выращивание подсолнечника. Дополняют картину овощеводство и кормовые культуры, обеспечивающие сырьём и кормом местные хозяйства.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степного Поволжья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сельскохозяйственных животных важны крупный рогатый скот, свиноводство, птицеводство и овцеводство. Это помогает поддерживать мясную и молочную продукцию и регулярность снабжения пищевой отрасли.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недостатком влаги. В степных районах часты суховеи и засухи, которые усиливают испарение и снижают количество доступной почвенной воды.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не хватает, страдает урожайность и стабильность производства. Поэтому фермерам особенно важны правильные сроки работ, устойчивые технологии и наблюдение за погодой.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тёплых и увлажнённых участках урожайность выше: зерно и подсолнечник лидируют, а овощи сильнее тяготеют к пойме Волги и окрестностям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две «опоры» сельского хозяйства: растениеводство (зерно, подсолнечник) и сезонные направления, зависящие от воды (овощи, рыболовство).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направлений по учебным описаниям; точные количественные значения в исходном тексте не приведены.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специализация региона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соединяет районы европейской части России и делает Поволжье транспортным «мостом». По реке перевозят нефть и продукты переработки, зерно, металлы, строительные материалы и промышленную продукцию.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главная транспортная артерия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порты находятся в Казани, Самаре, Саратове, Волгограде и Астрахани. Работа водного транспорта меняется по сезонам: важны уровень воды, навигация и состояние портовой инфраструктуры.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и её притоках работают гидроэлектростанции и создаются водохранилища. Они вырабатывают электрическую энергию и помогают регулировать сток реки, чтобы поддерживать устойчивую работу предприятий и снабжение городов.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гидроузлы на Волге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Гидроузлы влияют на хозяйство напрямую: благодаря накоплению воды предприятия могут планировать технологические процессы, а коммунальные службы получают основу для водоснабжения. Это особенно заметно в периоды сезонных колебаний.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плотины меняют природный режим Волги. Меняется уровень воды у берегов, затрудняется миграция рыбы, меняются условия в прибрежных зонах, а качество воды может ухудшаться из-за изменения течений и перемешивания.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52" y="1124025"/>
            <a:ext cx="3601796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отражают, как природные условия и хозяйственная деятельность взаимосвязаны: вода и климат определяют возможности сельского хозяйства, а промышленность и гидросооружения — состояние рек и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уязвимость региона усиливается, когда природные факторы (вода, засухи) совпадают с нагрузкой со стороны промышленности и гидротехнических сооружений.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раздела о хозяйстве и проблемах Поволжья
</a:t>
            </a:r>
            <a:endParaRPr lang="en-US" sz="1121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хозяйства Поволжья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на Волгу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ряде участков усиливается загрязнение воды из‑за промышленных предприятий и городской хозяйственной деятельности. Это отражается на качестве воды и состоянии прибрежных зон, где накапливаются загрязнения.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Заиление и ухудшение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условий течения и в местах с большой нагрузкой берега могут заиливаться. Это усложняет использование прибрежных территорий и ухудшает природные условия для водных организмов.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рыбных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рыбы уменьшается, когда нарушаются природные условия и ухудшается среда обитания. Особое влияние оказывают плотины, которые меняют режим воды и распространение кормовой базы.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нагрузка в дельте Волги, крупных водохранилищах и прибрежных городах. Там сильнее проявляются изменения воды и природных условий, поэтому проблемы становятся более очевидными.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структуру факторов. Реальный «вклад» разных источников может различаться по участкам реки, но основные направления нагрузки совпадают: сточные воды, сельхозвлияние и гидроузлы.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снижать ущерб природе, важно одновременно работать с промышленными и коммунальными стоками, контролировать сельхозхимию и учитывать влияние плотин на течение и условия для рыбы.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источников экологической нагрузки (точные количественные доли в исходном материале не указаны, значения условные).
</a:t>
            </a:r>
            <a:endParaRPr lang="en-US" sz="1293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экологических проблем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Поволжья сосредоточены заводы, жильё, транспорт и большинство услуг. Поэтому здесь особенно заметны пробки, шум, загрязнение воздуха и повышенная нагрузка на дороги, водопровод и канализацию.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городские трудности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городах и сельской местности сильнее проявляются отток молодёжи и сокращение рабочих мест. Из‑за этого растёт доля людей старшего возраста, а местная экономика становится менее устойчивой.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городами формируют неравномерность развития региона. Одни территории получают больше инвестиций и рабочих возможностей, другие сталкиваются с демографическим спадом и нехваткой кадров для модернизации производства.
</a:t>
            </a:r>
            <a:endParaRPr lang="en-US" sz="124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хозяйственных и экологических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мер: от снижения загрязнений до восстановления природных условий
</a:t>
            </a:r>
            <a:endParaRPr lang="en-US" sz="274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 и речные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известно историческими городами, музеями, набережными и речными маршрутами. Отдельные участки Волги превращаются в места прогулок и экскурсий, где можно увидеть, как менялась жизнь людей на реке.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туризм Поволжья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 и маршруты путешествий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проживают разные народы: русские, татары, чуваши, башкиры, мордва и другие. Туризм особенно связан с Казанью, Самарой, Волгоградом и Саратовом, а также с природными объектами Волги.
</a:t>
            </a:r>
            <a:endParaRPr lang="en-US" sz="13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Поволжья обеспечивают ресурсы и развитая промышленность, а слабые стороны усиливаются, когда страдают вода, воздух и инфраструктура. Из‑за этого устойчивость хозяйства во многом зависит от состояния Волги.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сильных ресурсов и транспортного положения позволяет развивать экономику, но экологические и природные риски требуют постоянной модернизации и более бережного водопользования.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сравнительному описанию сильных и слабых сторон в исходных материалах; численные значения условные, без статистических долей.
</a:t>
            </a:r>
            <a:endParaRPr lang="en-US" sz="1341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региона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хозяйственный потенциал и задачи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остаётся одним из важнейших экономических районов России благодаря промышленности, сельскому хозяйству и транспорту. Будущие решения — рациональное использование ресурсов Волги, модернизация предприятий, экономия воды и охрана природы.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2026-05-11T21:33:00Z</dcterms:created>
  <dcterms:modified xsi:type="dcterms:W3CDTF">2026-05-11T21:33:00Z</dcterms:modified>
</cp:coreProperties>
</file>