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словосочетания: как найти главное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быстро находить главное слово и определять вид словосочетания.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словосочетания и зачем их изучать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есть почти в каждом предложении и помогают точнее называть предметы, действия и признаки. На этом уроке важно понять, по какому слову определяется вид подчинительного словосочетания.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подчинительное словосочетание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Подчинительное словосочетание — это сочетание слов, где одно слово главное, а другое зависит от него и уточняет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задаёт вопрос к зависимому: так видно, как связаны слова и что именно они называют — предмет, действие, признак или количество.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зелёный лист, читать вслух, очень далеко, два карандаша. По вопросу от главного слова легко установить связь между ними.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976" y="1835776"/>
            <a:ext cx="386740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словосочетаний по главному слову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зависит от того, какой частью речи выражено главное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словосочетания определяется частью речи главного слова, а не только смыслом всей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«Классификация подчинительных словосочетаний по характеру главного слова»
</a:t>
            </a:r>
            <a:endParaRPr lang="en-US" sz="9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словосочетания: главное слово — существительное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главное слово — существительное, словосочетание называет предмет точнее: его признак, место, материал, назначение или принадлежность.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зависимому слову можно задать вопросы какой? чей? какой именно? где? Например: классная комната, книга о животных, берег реки.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часто встречаются в названиях и описаниях, потому что помогают сделать речь конкретной и понятной.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словосочетания: прилагательное, местоимение, числительное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главным словом становится прилагательное или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главным словом бывает прилагательное или местоимение. Тогда зависимое слово уточняет степень признака, принадлежность или дополнительный смысл: очень добрый, каждый из нас.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главным словом становится 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словом может быть и числительное. В этом случае зависимое слово показывает количество предметов: трое учеников, пять тетрадей, несколько страниц.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словосочетаний встречаются чаще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показано соотношение основных групп словосочетаний в учебной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Именные и глагольные словосочетания встречаются чаще всего, потому что чаще называют предметы и 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объяснения темы; значения на диаграмме условные, без статистического измерения
</a:t>
            </a:r>
            <a:endParaRPr lang="en-US" sz="98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словосочетания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глагольных словосочетаниях главное слово — глагол. Он называет действие, а зависимое слово уточняет, что именно происходит.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может обозначать предмет действия, способ, место, время или цель: читать книгу, писать аккуратно, идти домой.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такой вид словосочетания, задают вопросы что? как? куда? когда? зачем? Это помогает точно определить связь слов.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глагольное словосочетание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разбора по главному слову и вопросу к зависимому слову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2097743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652" y="2097743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202" y="2097743"/>
            <a:ext cx="339989" cy="3399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— наречие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словосочетаниях главным словом является наречие: очень быстро, совсем рядом, чуть левее. Оно задаёт общий смысл и указывает на признак действия или признака.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18294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уточняет меру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Зависимое слово помогает точнее передать степень, меру или точность: почти всегда, совсем рядом, слишком громко. Благодаря этому речь становится более выразительной и аккуратной.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59495" y="2694355"/>
            <a:ext cx="2465381" cy="1470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особенно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 часто встречаются в описаниях, инструкциях и ответах на вопросы как? где? когда? Они делают сообщение понятным и помогают избежать неточности.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словосочетания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предметов — столько пар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пять тетрадей и три ручки — число сразу помогает увидеть, о скольких предметах идёт речь. В таких словосочетаниях числительное называется главным словом, а существительное уточняет, что именно считают.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звучит не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часах почти десять минут, а в списке записано несколько страниц. Числительное может показывать не только точное количество, но и приблизительное. Поэтому такие словосочетания часто встречаются в сообщениях, заданиях и описаниях.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числа и предмета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Трое друзей, пять тетрадей, около десяти минут — в каждом примере число связано с предметом как единое целое. На рисунке удобно показать цифру и рядом предмет, чтобы было видно количественный смысл словосочетания.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Словосочетания с числительным как главным словом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953" y="1835776"/>
            <a:ext cx="5722616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слово главное и какой вопрос к зависимому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определить вид словосочетания по главному слову и вопросу к зависимому.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главное слово, затем задать вопрос к зависимому. Именно часть речи главного слова определяет вид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русскому языку, 5 класс
</a:t>
            </a:r>
            <a:endParaRPr lang="en-US" sz="9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связаны в словосочетании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согласовании зависимое слово подстраивается под главное по форме: числу, роду и падежу. Так работают сочетания вроде интересная книга, интересные книги, где оба слова звучат как единое целое.
</a:t>
            </a:r>
            <a:endParaRPr lang="en-US" sz="868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управлении главное слово требует определённого падежа у зависимого. Это видно в сочетаниях читать книгу, думать о лете: форма второго слова не совпадает с формой главного, но подчиняется ему.
</a:t>
            </a:r>
            <a:endParaRPr lang="en-US" sz="89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примыкании зависимое слово не изменяется и связывается по смыслу и порядку слов. Так образуются сочетания очень быстро, идти домой, где главное слово лишь задаёт значение и направление связи.
</a:t>
            </a:r>
            <a:endParaRPr lang="en-US" sz="8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связи в разных видах словосочетаний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способы связи чаще всего встречаются в каждом типе словосочетаний.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подтверждает: способ связи зависит от части речи главного слова. Для наречных сочетаний особенно характерно примыкание.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школьной грамматики, 5 класс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путайте словосочетание и предложение: в предложении есть сообщение о событии, а в словосочетании слова только называют предмет, признак или действие без сообщения о действии целиком.
</a:t>
            </a:r>
            <a:endParaRPr lang="en-US" sz="108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слово, от которого задаётся вопрос к другому. Если это сделать неправильно, легко ошибиться в определении главного слова и перепутать вид словосочетания.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очень красивый и готов к уроку часто вызывают трудности. Здесь важно не по смыслу угадывать, а точно определить, какое слово главное и как оно связано с зависимым.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словосочетании трое учеников главное слово — числительное, хотя вопрос задаётся к существительному. Поэтому всегда проверяйте часть речи главного слова, а потом уже называйте вид.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просит выполнить задание и открыть новый учебник. В этих словосочетаниях легко увидеть главное слово и зависимое: действие, предмет и признак связаны так, как это бывает в повседневной школьной речи.
</a:t>
            </a:r>
            <a:endParaRPr lang="en-US" sz="94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и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пишут аккуратно, стоят рядом с доской и ждут двоих одноклассников. Такие примеры помогают понять, что подчинительные словосочетания встречаются не только в учебнике, но и в обычных школьных ситуациях.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доске записаны пять упражнений и несколько страниц для чтения. Числительные, прилагательные и наречия в таких сочетаниях делают речь точнее, а описание школьных дел — понятнее и короче.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вида словосочетания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разбора подчинительного словосочетания по главному слову.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788" y="1835776"/>
            <a:ext cx="4771781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примеров по главному слову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 главному слову и вопросу определить вид словосочетания.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вопрос не всегда ведёт к одному виду словосочетания: решающими остаются часть речи главного слова и смысловая связь.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программы по русскому языку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3626" y="1867952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1867952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915660"/>
            <a:ext cx="517045" cy="4136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грамотного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видит, как устроено словосочетание, ему легче выбирать правильную форму слова и избегать ошибок в упражнениях и диктантах.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разбора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находить связи между словами и правильно разбирать предложение по составу, не путая главное и зависимое слова.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точной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учит строить фразы яснее и точнее, поэтому ответы у доски, пересказы и письменные работы звучат более аккуратно и понятно.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классификация в 5 классе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 подсказывает вид словосочетания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определить подчинительное словосочетание, нужно найти главное слово, задать вопрос к зависимому и по части речи назвать его вид. Это основа точного разбора и грамотной речи.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2026-05-22T16:42:48Z</dcterms:created>
  <dcterms:modified xsi:type="dcterms:W3CDTF">2026-05-22T16:42:48Z</dcterms:modified>
</cp:coreProperties>
</file>