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Vocabulary Points: опорная лексика в изучении английского языка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слова помогают понять тему и уверенно говорить по-английски.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5059" y="182500"/>
            <a:ext cx="3337082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Vocabulary Points: зачем они нужны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слова и выражения, без которых трудно понять текст, ответить по теме и точно выразить мысль на уроке английского языка.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значение и контекст в английском языке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значений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английское слово часто имеет несколько смыслов. Например, bank может означать «банк» или «берег», поэтому перевод всегда нужно проверять по окружению.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в предложении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помогает выбрать нужное значение без дословного перевода. Соседние слова, тема текста и грамматическая форма часто сразу подсказывают правильный вариант.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слова рядом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полезно искать знакомые элементы вокруг нового слова. Если в предложении есть уже известные слова, понять общий смысл становится проще и быстрее.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важнее догадки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лишь похожесть слова на русский язык не гарантирует точный перевод. Важно опираться на смысл всего предложения, а не на отдельную часть.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21413" y="938950"/>
            <a:ext cx="3401475" cy="383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слова хранятся в памяти ученика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85600" y="1358917"/>
            <a:ext cx="2128148" cy="971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опор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запоминается лучше, когда связано не только с переводом, но и с написанием, произношением, примером и темой урока. Тогда в памяти появляется больше «крючков» для вспоминания.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902929" y="1358917"/>
            <a:ext cx="2128148" cy="971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в разных видах работы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слово встречается в чтении, аудировании, говорении и письме, тем прочнее оно закрепляется. Один и тот же материал лучше узнаётся в разных учебных ситуациях.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85600" y="2557220"/>
            <a:ext cx="2128148" cy="971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Словосочетания важны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слова легче запомнить вместе с типичными сочетаниями, например make a decision, take part, do homework. Такие пары помогают сразу использовать лексику правильно.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2902929" y="2557220"/>
            <a:ext cx="2128148" cy="971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в памяти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связывать новое слово с синонимами, антонимами и темой. Тогда ученик вспоминает не изолированную единицу, а целую смысловую сеть.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85600" y="3755524"/>
            <a:ext cx="2128148" cy="971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сети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 узлами показывает, как одно слово соединяется с переводом, примером и родственными словами. Такой визуальный способ помогает лучше удерживать лексику в памяти.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расширяется словарный запас в 9 классе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идёт быстрее, если новое слово сразу использовать в короткой фразе, а не только записывать в тетрадь.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нескольких повторов слово переходит от узнавания к самостоятельному употреблению.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модель прогресса по этапам изучения лексики для 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311199"/>
            <a:ext cx="3147000" cy="7127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новой английской лексики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ученик встречает новые слова и как они закрепляются в речи.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запоминается надёжнее, когда одно и то же слово встречается в нескольких видах работы.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источников лексики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132" y="16922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4907" y="1715735"/>
            <a:ext cx="239100" cy="191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54332" y="1715735"/>
            <a:ext cx="239100" cy="19128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Синонимы, антонимы и точность выражения мысли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3400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помогают избегать повторов, но не всегда полностью совпадают по стилю и оттенку значения. Поэтому big, large и huge нужно выбирать с учётом конкретной фразы.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706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уточняют смысл через противопоставление. Пары hard — easy, useful — useless и polite — rude делают ответ точнее и помогают лучше понять значение слова.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4708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подбирает слово внимательно, устный ответ звучит естественнее, а письменный текст становится более грамотным. Точный выбор лексики особенно важен в 9 классе.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 незнакомое английское слово по шагам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работать с лексикой в тексте и снижает риск ошибки.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150" y="1066510"/>
            <a:ext cx="2797500" cy="2119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 конструктор
</a:t>
            </a:r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новое слово можно представить как маленькую конструкцию из основы и добавок. В слове unhappy основа happy остаётся узнаваемой, а приставка un- меняет смысл на противоположный. Так ученик быстрее видит логику языка и легче запоминает формы.
</a:t>
            </a:r>
            <a:endParaRPr lang="en-US" sz="834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формы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одного корня часто вырастает целая группа слов. Например, decide и decision связаны смыслом, а use и useful показывают, как суффикс помогает образовать новое слово. Выделение корня цветом делает такую связь заметной и понятной.
</a:t>
            </a:r>
            <a:endParaRPr lang="en-US" sz="890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Словообразование: корень, приставка и суффикс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английское слово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несёт главный смысл, а дополнительные части помогают менять значение, форму или часть речи.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видеть структуру слова, легче распознавать новые формы и запоминать родственные слова.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строения английского слова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слов и родственные формы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корень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одной семьи объединены общей основой и похожим смыслом. Если ученик узнаёт корень, ему легче связать новое слово с уже знакомыми формами и быстрее понять значение в тексте.
</a:t>
            </a:r>
            <a:endParaRPr lang="en-US" sz="950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части речи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одного корня часто образуются существительные, глаголы и прилагательные. Например, teach, teacher и teaching показывают, как английский язык строит связанные по смыслу слова для разных задач.
</a:t>
            </a:r>
            <a:endParaRPr lang="en-US" sz="95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группами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 слова удобнее не по отдельности, а небольшими группами. Так быстрее запоминаются help, helpful, helpless или use, useful, useless, потому что формы сразу видны рядом друг с другом.
</a:t>
            </a:r>
            <a:endParaRPr lang="en-US" sz="950" dirty="0"/>
          </a:p>
        </p:txBody>
      </p:sp>
      <p:sp>
        <p:nvSpPr>
          <p:cNvPr id="12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новых форм
</a:t>
            </a:r>
            <a:pPr algn="l" indent="0" marL="0">
              <a:lnSpc>
                <a:spcPct val="80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тексте встречается незнакомое слово, знание родственных форм помогает сделать разумное предположение. Ученик замечает знакомую часть слова и точнее определяет смысл без случайного перевода.
</a:t>
            </a:r>
            <a:endParaRPr lang="en-US" sz="8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312515"/>
            <a:ext cx="3170700" cy="71807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школьные слова по английскому языку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часто встречаются в заданиях по чтению, письму и устной речи в 9 классе.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Академические слова помогают не только понимать задания, но и точнее формулировать ответы по разным предметам.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по теме Vocabulary Points для 9 класса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 и словосочетания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целой фразы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случаях важен не отдельный перевод слова, а вся связка целиком. Например, make a mistake и do homework запоминаются как готовые выражения, а не как набор отдельных слов.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Естественная речь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Коллокации делают английский более привычным для носителя языка. Если ученик использует take part, go online или make a decision, его речь звучит точнее и естественнее.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переводить дословно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выражения теряют смысл при поэлементном переводе. Поэтому полезно запоминать их вместе с примером, чтобы сразу понимать, где и как они употребляются.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для ответов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словосочетания особенно помогают в пересказе, диалоге и мини-эссе. Они экономят время, уменьшают количество ошибок и делают ответ более связным.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22036" y="938950"/>
            <a:ext cx="3400228" cy="383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контекст помогает догадаться о значении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тему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определить, о чём текст: о школе, технологиях, природе или планах на будущее. Тема сразу сужает круг возможных значений и помогает выбрать правильный смысл слова.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подсказки рядом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читать соседние слова, а также цифры, даты, примеры и определения. Они часто объясняют новое слово без словаря и делают значение более точным.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сравнение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Синонимы, антонимы и противопоставления часто стоят рядом с незнакомым словом. Если автор пишет useful, not useless, смысл становится понятнее уже из самой фразы.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902928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по предложению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догадки стоит перечитать всё предложение целиком и убедиться, что выбранное значение подходит по смыслу и по части речи. Так уменьшается риск ошибки при переводе.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новой лексикой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появляются, когда слово узнают только по переводу, но не закрепляют его в предложении, диалоге или коротком тексте.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трудности связаны с переводом без контекста; регулярное повторение и практическое использование заметно снижают количество ошибок.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типичных ошибок при изучении новой лексики в 9 классе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знакомства со словом к активному использованию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новое слово из текста постепенно переходит в активный словарь ученика.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311199"/>
            <a:ext cx="3147000" cy="7127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и пассивный словарь ученика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меняется роль слова в зависимости от того, насколько свободно ученик использует его в речи и письме.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обучения — не только узнать слово, но и довести его до уверенного самостоятельного употребления.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деление словаря на активный и пассивный запас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2611" y="2192833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499" y="2216293"/>
            <a:ext cx="239100" cy="191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7849" y="2192833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9776" y="2192833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Vocabulary Points в разных темах 9 класса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Education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Education особенно важны слова assignment, exam, revision и achievement. Без них трудно обсуждать уроки, проверочные работы и личные успехи в учёбе.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11425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Technology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Technology требует слов device, website, download и online safety. Они помогают говорить о гаджетах, интернете и правилах безопасного поведения в сети.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387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Environment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Environment часто нужны pollution, recycling, protect и climate change. Эти слова позволяют говорить о природе, проблемах загрязнения и способах помощи окружающей среде.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1885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темы Future полезны career, skills, goal и plan. С их помощью ученик может рассказать о профессии, целях и шагах, которые помогут их достичь.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карточка слова для повторения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информация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карточку полезно записывать само слово, транскрипцию и перевод. Такой набор помогает быстро вспомнить значение и правильно произнести новое слово перед уроком или ответом.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 формы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есть пример предложения и родственные формы, слово запоминается прочнее. Ученик видит, как оно работает в реальной фразе, а не только в списке.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связи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Синоним, антоним или устойчивое словосочетание делают карточку ещё полезнее. Эти связи помогают быстрее восстановить слово в памяти и выбрать его в нужном контексте.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повторения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экономит время: её можно просмотреть перед контрольной, устным ответом или домашним заданием. Один небольшой блок информации даёт готовую опору для повторения.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Опорная лексика делает английский точным и понятным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Vocabulary Points помогают понимать тексты, уверенно отвечать и писать грамотнее. Чем чаще слово встречается в чтении, контексте и упражнениях, тем легче ученик использует его самостоятельно.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2026-05-31T13:23:01Z</dcterms:created>
  <dcterms:modified xsi:type="dcterms:W3CDTF">2026-05-31T13:23:01Z</dcterms:modified>
</cp:coreProperties>
</file>